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69" r:id="rId1"/>
  </p:sldMasterIdLst>
  <p:handoutMasterIdLst>
    <p:handoutMasterId r:id="rId9"/>
  </p:handoutMasterIdLst>
  <p:sldIdLst>
    <p:sldId id="256" r:id="rId2"/>
    <p:sldId id="258" r:id="rId3"/>
    <p:sldId id="260" r:id="rId4"/>
    <p:sldId id="262" r:id="rId5"/>
    <p:sldId id="257" r:id="rId6"/>
    <p:sldId id="263" r:id="rId7"/>
    <p:sldId id="264" r:id="rId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3" d="100"/>
          <a:sy n="73" d="100"/>
        </p:scale>
        <p:origin x="618" y="78"/>
      </p:cViewPr>
      <p:guideLst/>
    </p:cSldViewPr>
  </p:slideViewPr>
  <p:notesTextViewPr>
    <p:cViewPr>
      <p:scale>
        <a:sx n="1" d="1"/>
        <a:sy n="1" d="1"/>
      </p:scale>
      <p:origin x="0" y="0"/>
    </p:cViewPr>
  </p:notesTextViewPr>
  <p:notesViewPr>
    <p:cSldViewPr snapToGrid="0">
      <p:cViewPr varScale="1">
        <p:scale>
          <a:sx n="53" d="100"/>
          <a:sy n="53" d="100"/>
        </p:scale>
        <p:origin x="2844"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96BDD292-9749-4CC9-8FA0-06A32CFB10B7}" type="datetimeFigureOut">
              <a:rPr lang="en-GB" smtClean="0"/>
              <a:t>03/09/2022</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6F7E98F6-31B2-4940-AB49-89CDAFAE3458}" type="slidenum">
              <a:rPr lang="en-GB" smtClean="0"/>
              <a:t>‹#›</a:t>
            </a:fld>
            <a:endParaRPr lang="en-GB"/>
          </a:p>
        </p:txBody>
      </p:sp>
    </p:spTree>
    <p:extLst>
      <p:ext uri="{BB962C8B-B14F-4D97-AF65-F5344CB8AC3E}">
        <p14:creationId xmlns:p14="http://schemas.microsoft.com/office/powerpoint/2010/main" val="1783015892"/>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3">
        <a:schemeClr val="bg2"/>
      </p:bgRef>
    </p:bg>
    <p:spTree>
      <p:nvGrpSpPr>
        <p:cNvPr id="1" name=""/>
        <p:cNvGrpSpPr/>
        <p:nvPr/>
      </p:nvGrpSpPr>
      <p:grpSpPr>
        <a:xfrm>
          <a:off x="0" y="0"/>
          <a:ext cx="0" cy="0"/>
          <a:chOff x="0" y="0"/>
          <a:chExt cx="0" cy="0"/>
        </a:xfrm>
      </p:grpSpPr>
      <p:pic>
        <p:nvPicPr>
          <p:cNvPr id="7" name="Picture 6" descr="Celestia-R1---OverlayTitle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3962399" y="1964267"/>
            <a:ext cx="7197726" cy="2421464"/>
          </a:xfrm>
        </p:spPr>
        <p:txBody>
          <a:bodyPr anchor="b">
            <a:normAutofit/>
          </a:bodyPr>
          <a:lstStyle>
            <a:lvl1pPr algn="r">
              <a:defRPr sz="4800" b="1">
                <a:effectLst/>
              </a:defRPr>
            </a:lvl1pPr>
          </a:lstStyle>
          <a:p>
            <a:r>
              <a:rPr lang="en-US" dirty="0" smtClean="0"/>
              <a:t>Click to edit Master title style</a:t>
            </a:r>
            <a:endParaRPr lang="en-US" dirty="0"/>
          </a:p>
        </p:txBody>
      </p:sp>
      <p:sp>
        <p:nvSpPr>
          <p:cNvPr id="3" name="Subtitle 2"/>
          <p:cNvSpPr>
            <a:spLocks noGrp="1"/>
          </p:cNvSpPr>
          <p:nvPr>
            <p:ph type="subTitle" idx="1"/>
          </p:nvPr>
        </p:nvSpPr>
        <p:spPr>
          <a:xfrm>
            <a:off x="3962399" y="4385732"/>
            <a:ext cx="7197726" cy="1405467"/>
          </a:xfrm>
        </p:spPr>
        <p:txBody>
          <a:bodyPr anchor="t">
            <a:normAutofit/>
          </a:bodyPr>
          <a:lstStyle>
            <a:lvl1pPr marL="0" indent="0" algn="r">
              <a:buNone/>
              <a:defRPr sz="1800" cap="all">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a:xfrm>
            <a:off x="8932558" y="5870575"/>
            <a:ext cx="1600200" cy="377825"/>
          </a:xfrm>
        </p:spPr>
        <p:txBody>
          <a:bodyPr/>
          <a:lstStyle/>
          <a:p>
            <a:fld id="{B61BEF0D-F0BB-DE4B-95CE-6DB70DBA9567}" type="datetimeFigureOut">
              <a:rPr lang="en-US" smtClean="0"/>
              <a:pPr/>
              <a:t>9/3/2022</a:t>
            </a:fld>
            <a:endParaRPr lang="en-US" dirty="0"/>
          </a:p>
        </p:txBody>
      </p:sp>
      <p:sp>
        <p:nvSpPr>
          <p:cNvPr id="5" name="Footer Placeholder 4"/>
          <p:cNvSpPr>
            <a:spLocks noGrp="1"/>
          </p:cNvSpPr>
          <p:nvPr>
            <p:ph type="ftr" sz="quarter" idx="11"/>
          </p:nvPr>
        </p:nvSpPr>
        <p:spPr>
          <a:xfrm>
            <a:off x="3962399" y="5870575"/>
            <a:ext cx="4893958" cy="377825"/>
          </a:xfrm>
        </p:spPr>
        <p:txBody>
          <a:bodyPr/>
          <a:lstStyle/>
          <a:p>
            <a:endParaRPr lang="en-US" dirty="0"/>
          </a:p>
        </p:txBody>
      </p:sp>
      <p:sp>
        <p:nvSpPr>
          <p:cNvPr id="6" name="Slide Number Placeholder 5"/>
          <p:cNvSpPr>
            <a:spLocks noGrp="1"/>
          </p:cNvSpPr>
          <p:nvPr>
            <p:ph type="sldNum" sz="quarter" idx="12"/>
          </p:nvPr>
        </p:nvSpPr>
        <p:spPr>
          <a:xfrm>
            <a:off x="10608958" y="5870575"/>
            <a:ext cx="551167" cy="3778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16951652"/>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hasCustomPrompt="1"/>
          </p:nvPr>
        </p:nvSpPr>
        <p:spPr/>
        <p:txBody>
          <a:bodyPr/>
          <a:lstStyle>
            <a:lvl1pPr>
              <a:defRPr b="1" cap="none"/>
            </a:lvl1pPr>
          </a:lstStyle>
          <a:p>
            <a:r>
              <a:rPr lang="en-US" dirty="0" smtClean="0"/>
              <a:t>Click to edit master title style</a:t>
            </a:r>
            <a:endParaRPr lang="en-US" dirty="0"/>
          </a:p>
        </p:txBody>
      </p:sp>
      <p:sp>
        <p:nvSpPr>
          <p:cNvPr id="3" name="Content Placeholder 2"/>
          <p:cNvSpPr>
            <a:spLocks noGrp="1"/>
          </p:cNvSpPr>
          <p:nvPr>
            <p:ph idx="1"/>
          </p:nvPr>
        </p:nvSpPr>
        <p:spPr/>
        <p:txBody>
          <a:bodyPr anchor="ct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9/3/2022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740684202"/>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3308581"/>
            <a:ext cx="10131427" cy="1468800"/>
          </a:xfrm>
        </p:spPr>
        <p:txBody>
          <a:bodyPr anchor="b"/>
          <a:lstStyle>
            <a:lvl1pPr algn="l">
              <a:defRPr sz="40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685799" y="4777381"/>
            <a:ext cx="10131428" cy="860400"/>
          </a:xfrm>
        </p:spPr>
        <p:txBody>
          <a:bodyPr anchor="t">
            <a:normAutofit/>
          </a:bodyPr>
          <a:lstStyle>
            <a:lvl1pPr marL="0" indent="0" algn="l">
              <a:buNone/>
              <a:defRPr sz="2000" cap="all">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9/3/2022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992213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85802" y="2142067"/>
            <a:ext cx="4995334" cy="3649134"/>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821895" y="2142067"/>
            <a:ext cx="4995332" cy="3649133"/>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smtClean="0"/>
              <a:pPr/>
              <a:t>9/3/2022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6622695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973670" y="2218267"/>
            <a:ext cx="4709054"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85801" y="2870201"/>
            <a:ext cx="4996923" cy="2920998"/>
          </a:xfrm>
        </p:spPr>
        <p:txBody>
          <a:bodyPr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096003" y="2226734"/>
            <a:ext cx="4722813"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5823483" y="2870201"/>
            <a:ext cx="4995334" cy="2920998"/>
          </a:xfrm>
        </p:spPr>
        <p:txBody>
          <a:bodyPr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smtClean="0"/>
              <a:pPr/>
              <a:t>9/3/2022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5863122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smtClean="0"/>
              <a:pPr/>
              <a:t>9/3/2022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334487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Date Placeholder 1"/>
          <p:cNvSpPr>
            <a:spLocks noGrp="1"/>
          </p:cNvSpPr>
          <p:nvPr>
            <p:ph type="dt" sz="half" idx="10"/>
          </p:nvPr>
        </p:nvSpPr>
        <p:spPr/>
        <p:txBody>
          <a:bodyPr/>
          <a:lstStyle/>
          <a:p>
            <a:fld id="{B61BEF0D-F0BB-DE4B-95CE-6DB70DBA9567}" type="datetimeFigureOut">
              <a:rPr lang="en-US" smtClean="0"/>
              <a:pPr/>
              <a:t>9/3/2022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14709391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2074333"/>
            <a:ext cx="3680885" cy="1371600"/>
          </a:xfrm>
        </p:spPr>
        <p:txBody>
          <a:bodyPr anchor="b">
            <a:normAutofit/>
          </a:bodyPr>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4648201" y="609601"/>
            <a:ext cx="6169026" cy="5181600"/>
          </a:xfrm>
        </p:spPr>
        <p:txBody>
          <a:bodyPr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85800" y="3445933"/>
            <a:ext cx="3680885" cy="1828800"/>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9/3/2022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1050613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1600200"/>
            <a:ext cx="6164653" cy="1371600"/>
          </a:xfrm>
        </p:spPr>
        <p:txBody>
          <a:bodyPr anchor="b">
            <a:normAutofit/>
          </a:bodyPr>
          <a:lstStyle>
            <a:lvl1pPr algn="l">
              <a:defRPr sz="2800" b="0"/>
            </a:lvl1pPr>
          </a:lstStyle>
          <a:p>
            <a:r>
              <a:rPr lang="en-US" smtClean="0"/>
              <a:t>Click to edit Master title style</a:t>
            </a:r>
            <a:endParaRPr lang="en-US" dirty="0"/>
          </a:p>
        </p:txBody>
      </p:sp>
      <p:sp>
        <p:nvSpPr>
          <p:cNvPr id="14" name="Picture Placeholder 2"/>
          <p:cNvSpPr>
            <a:spLocks noGrp="1" noChangeAspect="1"/>
          </p:cNvSpPr>
          <p:nvPr>
            <p:ph type="pic" idx="1"/>
          </p:nvPr>
        </p:nvSpPr>
        <p:spPr>
          <a:xfrm>
            <a:off x="7536253" y="914400"/>
            <a:ext cx="3280974" cy="4572000"/>
          </a:xfrm>
          <a:prstGeom prst="roundRect">
            <a:avLst>
              <a:gd name="adj" fmla="val 42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85800" y="2971800"/>
            <a:ext cx="6164653" cy="1828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9/3/2022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1526138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4732865"/>
            <a:ext cx="1013142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371600" y="932112"/>
            <a:ext cx="8759827" cy="3164976"/>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85800" y="5299603"/>
            <a:ext cx="10131427" cy="49371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9/3/2022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8141325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3124199"/>
          </a:xfrm>
        </p:spPr>
        <p:txBody>
          <a:bodyPr anchor="ctr">
            <a:normAutofit/>
          </a:bodyPr>
          <a:lstStyle>
            <a:lvl1pPr algn="l">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85800" y="4343400"/>
            <a:ext cx="10131428"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9/3/2022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92589298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2" name="TextBox 11"/>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3" name="TextBox 12"/>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1097875" y="3352800"/>
            <a:ext cx="9339184"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87465" y="4343400"/>
            <a:ext cx="10152367"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9/3/2022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46182895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2" y="3308581"/>
            <a:ext cx="10131425" cy="1468800"/>
          </a:xfrm>
        </p:spPr>
        <p:txBody>
          <a:bodyPr anchor="b">
            <a:normAutofit/>
          </a:bodyPr>
          <a:lstStyle>
            <a:lvl1pPr algn="l">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85801" y="4777381"/>
            <a:ext cx="10131426"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9/3/2022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71348891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685800" y="3886200"/>
            <a:ext cx="10135436" cy="889000"/>
          </a:xfrm>
        </p:spPr>
        <p:txBody>
          <a:bodyPr vert="horz" lIns="91440" tIns="45720" rIns="91440" bIns="45720" rtlCol="0" anchor="b">
            <a:normAutofit/>
          </a:bodyPr>
          <a:lstStyle>
            <a:lvl1pPr>
              <a:buNone/>
              <a:defRPr lang="en-US" sz="2400" b="0" cap="none" dirty="0">
                <a:ln w="3175" cmpd="sng">
                  <a:noFill/>
                </a:ln>
                <a:solidFill>
                  <a:schemeClr val="tx1"/>
                </a:solidFill>
                <a:effectLst/>
              </a:defRPr>
            </a:lvl1pPr>
          </a:lstStyle>
          <a:p>
            <a:pPr marL="0" lvl="0">
              <a:spcBef>
                <a:spcPct val="0"/>
              </a:spcBef>
              <a:buNone/>
            </a:pPr>
            <a:r>
              <a:rPr lang="en-US" smtClean="0"/>
              <a:t>Edit Master text styles</a:t>
            </a:r>
          </a:p>
        </p:txBody>
      </p:sp>
      <p:sp>
        <p:nvSpPr>
          <p:cNvPr id="3" name="Text Placeholder 2"/>
          <p:cNvSpPr>
            <a:spLocks noGrp="1"/>
          </p:cNvSpPr>
          <p:nvPr>
            <p:ph type="body" idx="1"/>
          </p:nvPr>
        </p:nvSpPr>
        <p:spPr>
          <a:xfrm>
            <a:off x="685799" y="4775200"/>
            <a:ext cx="10135436"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9/3/2022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4803790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2743199"/>
          </a:xfrm>
        </p:spPr>
        <p:txBody>
          <a:bodyPr vert="horz" lIns="91440" tIns="45720" rIns="91440" bIns="45720" rtlCol="0" anchor="ctr">
            <a:normAutofit/>
          </a:bodyPr>
          <a:lstStyle>
            <a:lvl1pPr>
              <a:defRPr lang="en-US" b="0" dirty="0"/>
            </a:lvl1pPr>
          </a:lstStyle>
          <a:p>
            <a:pPr marL="0" lvl="0"/>
            <a:r>
              <a:rPr lang="en-US" smtClean="0"/>
              <a:t>Click to edit Master title style</a:t>
            </a:r>
            <a:endParaRPr lang="en-US" dirty="0"/>
          </a:p>
        </p:txBody>
      </p:sp>
      <p:sp>
        <p:nvSpPr>
          <p:cNvPr id="10" name="Text Placeholder 9"/>
          <p:cNvSpPr>
            <a:spLocks noGrp="1"/>
          </p:cNvSpPr>
          <p:nvPr>
            <p:ph type="body" sz="quarter" idx="13"/>
          </p:nvPr>
        </p:nvSpPr>
        <p:spPr>
          <a:xfrm>
            <a:off x="685801" y="3505200"/>
            <a:ext cx="10131428"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smtClean="0"/>
              <a:t>Edit Master text styles</a:t>
            </a:r>
          </a:p>
        </p:txBody>
      </p:sp>
      <p:sp>
        <p:nvSpPr>
          <p:cNvPr id="3" name="Text Placeholder 2"/>
          <p:cNvSpPr>
            <a:spLocks noGrp="1"/>
          </p:cNvSpPr>
          <p:nvPr>
            <p:ph type="body" idx="1"/>
          </p:nvPr>
        </p:nvSpPr>
        <p:spPr>
          <a:xfrm>
            <a:off x="685800" y="4343400"/>
            <a:ext cx="10131428"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9/3/2022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21055032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8" name="Title 1"/>
          <p:cNvSpPr>
            <a:spLocks noGrp="1"/>
          </p:cNvSpPr>
          <p:nvPr>
            <p:ph type="title"/>
          </p:nvPr>
        </p:nvSpPr>
        <p:spPr>
          <a:xfrm>
            <a:off x="685801" y="609600"/>
            <a:ext cx="10131425" cy="1456267"/>
          </a:xfrm>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9/3/2022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40852817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Vertical Title 1"/>
          <p:cNvSpPr>
            <a:spLocks noGrp="1"/>
          </p:cNvSpPr>
          <p:nvPr>
            <p:ph type="title" orient="vert"/>
          </p:nvPr>
        </p:nvSpPr>
        <p:spPr>
          <a:xfrm>
            <a:off x="8658675" y="609599"/>
            <a:ext cx="2158552" cy="5181601"/>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85800" y="609600"/>
            <a:ext cx="7832116" cy="5181600"/>
          </a:xfrm>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9/3/2022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5264000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801" y="609600"/>
            <a:ext cx="10131425" cy="1456267"/>
          </a:xfrm>
          <a:prstGeom prst="rect">
            <a:avLst/>
          </a:prstGeom>
          <a:effectLst/>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685801" y="2142067"/>
            <a:ext cx="10131425" cy="3649133"/>
          </a:xfrm>
          <a:prstGeom prst="rect">
            <a:avLst/>
          </a:prstGeom>
        </p:spPr>
        <p:txBody>
          <a:bodyPr vert="horz" lIns="91440" tIns="45720" rIns="91440" bIns="45720" rtlCol="0" anchor="ctr">
            <a:normAutofit/>
          </a:bodyPr>
          <a:lstStyle/>
          <a:p>
            <a:pPr lvl="0"/>
            <a:r>
              <a:rPr lang="en-US" dirty="0" smtClean="0"/>
              <a:t>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2"/>
          </p:nvPr>
        </p:nvSpPr>
        <p:spPr>
          <a:xfrm>
            <a:off x="8589660" y="5870575"/>
            <a:ext cx="1600200"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B61BEF0D-F0BB-DE4B-95CE-6DB70DBA9567}" type="datetimeFigureOut">
              <a:rPr lang="en-US" smtClean="0"/>
              <a:pPr/>
              <a:t>9/3/2022</a:t>
            </a:fld>
            <a:endParaRPr lang="en-US" dirty="0"/>
          </a:p>
        </p:txBody>
      </p:sp>
      <p:sp>
        <p:nvSpPr>
          <p:cNvPr id="5" name="Footer Placeholder 4"/>
          <p:cNvSpPr>
            <a:spLocks noGrp="1"/>
          </p:cNvSpPr>
          <p:nvPr>
            <p:ph type="ftr" sz="quarter" idx="3"/>
          </p:nvPr>
        </p:nvSpPr>
        <p:spPr>
          <a:xfrm>
            <a:off x="685800" y="5870575"/>
            <a:ext cx="7827659" cy="3778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dirty="0"/>
          </a:p>
        </p:txBody>
      </p:sp>
      <p:sp>
        <p:nvSpPr>
          <p:cNvPr id="6" name="Slide Number Placeholder 5"/>
          <p:cNvSpPr>
            <a:spLocks noGrp="1"/>
          </p:cNvSpPr>
          <p:nvPr>
            <p:ph type="sldNum" sz="quarter" idx="4"/>
          </p:nvPr>
        </p:nvSpPr>
        <p:spPr>
          <a:xfrm>
            <a:off x="10266060" y="5870575"/>
            <a:ext cx="551167"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821906504"/>
      </p:ext>
    </p:extLst>
  </p:cSld>
  <p:clrMap bg1="dk1" tx1="lt1" bg2="dk2" tx2="lt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 id="2147483681" r:id="rId12"/>
    <p:sldLayoutId id="2147483682" r:id="rId13"/>
    <p:sldLayoutId id="2147483683" r:id="rId14"/>
    <p:sldLayoutId id="2147483684" r:id="rId15"/>
    <p:sldLayoutId id="2147483685" r:id="rId16"/>
    <p:sldLayoutId id="2147483686" r:id="rId17"/>
  </p:sldLayoutIdLst>
  <p:timing>
    <p:tnLst>
      <p:par>
        <p:cTn id="1" dur="indefinite" restart="never" nodeType="tmRoot"/>
      </p:par>
    </p:tnLst>
  </p:timing>
  <p:txStyles>
    <p:titleStyle>
      <a:lvl1pPr algn="l" defTabSz="457200" rtl="0" eaLnBrk="1" latinLnBrk="0" hangingPunct="1">
        <a:spcBef>
          <a:spcPct val="0"/>
        </a:spcBef>
        <a:buNone/>
        <a:defRPr sz="3600" kern="1200" cap="all">
          <a:ln w="3175" cmpd="sng">
            <a:noFill/>
          </a:ln>
          <a:solidFill>
            <a:schemeClr val="tx1"/>
          </a:solidFill>
          <a:effectLst/>
          <a:latin typeface="Century Gothic" panose="020B0502020202020204" pitchFamily="34" charset="0"/>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ts val="0"/>
        </a:spcBef>
        <a:spcAft>
          <a:spcPts val="1000"/>
        </a:spcAft>
        <a:buClr>
          <a:schemeClr val="tx1"/>
        </a:buClr>
        <a:buSzPct val="100000"/>
        <a:buFont typeface="Arial"/>
        <a:buChar char="•"/>
        <a:defRPr sz="1800" kern="1200" cap="none">
          <a:solidFill>
            <a:schemeClr val="tx1"/>
          </a:solidFill>
          <a:effectLst/>
          <a:latin typeface="Century Gothic" panose="020B0502020202020204" pitchFamily="34" charset="0"/>
          <a:ea typeface="+mn-ea"/>
          <a:cs typeface="+mn-cs"/>
        </a:defRPr>
      </a:lvl1pPr>
      <a:lvl2pPr marL="742950" indent="-285750" algn="l" defTabSz="457200" rtl="0" eaLnBrk="1" latinLnBrk="0" hangingPunct="1">
        <a:spcBef>
          <a:spcPts val="0"/>
        </a:spcBef>
        <a:spcAft>
          <a:spcPts val="1000"/>
        </a:spcAft>
        <a:buClr>
          <a:schemeClr val="tx1"/>
        </a:buClr>
        <a:buSzPct val="100000"/>
        <a:buFont typeface="Arial"/>
        <a:buChar char="•"/>
        <a:defRPr sz="1600" kern="1200" cap="none">
          <a:solidFill>
            <a:schemeClr val="tx1"/>
          </a:solidFill>
          <a:effectLst/>
          <a:latin typeface="Century Gothic" panose="020B0502020202020204" pitchFamily="34" charset="0"/>
          <a:ea typeface="+mn-ea"/>
          <a:cs typeface="+mn-cs"/>
        </a:defRPr>
      </a:lvl2pPr>
      <a:lvl3pPr marL="1200150" indent="-285750" algn="l" defTabSz="457200" rtl="0" eaLnBrk="1" latinLnBrk="0" hangingPunct="1">
        <a:spcBef>
          <a:spcPts val="0"/>
        </a:spcBef>
        <a:spcAft>
          <a:spcPts val="1000"/>
        </a:spcAft>
        <a:buClr>
          <a:schemeClr val="tx1"/>
        </a:buClr>
        <a:buSzPct val="100000"/>
        <a:buFont typeface="Arial"/>
        <a:buChar char="•"/>
        <a:defRPr sz="1400" kern="1200" cap="none">
          <a:solidFill>
            <a:schemeClr val="tx1"/>
          </a:solidFill>
          <a:effectLst/>
          <a:latin typeface="Century Gothic" panose="020B0502020202020204" pitchFamily="34" charset="0"/>
          <a:ea typeface="+mn-ea"/>
          <a:cs typeface="+mn-cs"/>
        </a:defRPr>
      </a:lvl3pPr>
      <a:lvl4pPr marL="15430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Century Gothic" panose="020B0502020202020204" pitchFamily="34" charset="0"/>
          <a:ea typeface="+mn-ea"/>
          <a:cs typeface="+mn-cs"/>
        </a:defRPr>
      </a:lvl4pPr>
      <a:lvl5pPr marL="20002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Century Gothic" panose="020B0502020202020204" pitchFamily="34" charset="0"/>
          <a:ea typeface="+mn-ea"/>
          <a:cs typeface="+mn-cs"/>
        </a:defRPr>
      </a:lvl5pPr>
      <a:lvl6pPr marL="25146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cap="none" dirty="0" smtClean="0"/>
              <a:t>Religious Education</a:t>
            </a:r>
            <a:br>
              <a:rPr lang="en-GB" cap="none" dirty="0" smtClean="0"/>
            </a:br>
            <a:r>
              <a:rPr lang="en-GB" cap="none" dirty="0" smtClean="0"/>
              <a:t>Year 4</a:t>
            </a:r>
            <a:endParaRPr lang="en-GB" cap="none" dirty="0"/>
          </a:p>
        </p:txBody>
      </p:sp>
      <p:sp>
        <p:nvSpPr>
          <p:cNvPr id="3" name="Subtitle 2"/>
          <p:cNvSpPr>
            <a:spLocks noGrp="1"/>
          </p:cNvSpPr>
          <p:nvPr>
            <p:ph type="subTitle" idx="1"/>
          </p:nvPr>
        </p:nvSpPr>
        <p:spPr/>
        <p:txBody>
          <a:bodyPr/>
          <a:lstStyle/>
          <a:p>
            <a:r>
              <a:rPr lang="en-GB" dirty="0"/>
              <a:t>Awareness, mystery &amp; value syllabus</a:t>
            </a:r>
          </a:p>
        </p:txBody>
      </p:sp>
    </p:spTree>
    <p:extLst>
      <p:ext uri="{BB962C8B-B14F-4D97-AF65-F5344CB8AC3E}">
        <p14:creationId xmlns:p14="http://schemas.microsoft.com/office/powerpoint/2010/main" val="164254140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Autumn Term – </a:t>
            </a:r>
            <a:r>
              <a:rPr lang="en-GB" dirty="0" smtClean="0"/>
              <a:t>What do Humanists believe?</a:t>
            </a:r>
            <a:endParaRPr lang="en-GB" dirty="0"/>
          </a:p>
        </p:txBody>
      </p:sp>
      <p:sp>
        <p:nvSpPr>
          <p:cNvPr id="3" name="Content Placeholder 2"/>
          <p:cNvSpPr>
            <a:spLocks noGrp="1"/>
          </p:cNvSpPr>
          <p:nvPr>
            <p:ph idx="1"/>
          </p:nvPr>
        </p:nvSpPr>
        <p:spPr>
          <a:xfrm>
            <a:off x="685801" y="1856097"/>
            <a:ext cx="10131425" cy="4653887"/>
          </a:xfrm>
        </p:spPr>
        <p:txBody>
          <a:bodyPr>
            <a:normAutofit/>
          </a:bodyPr>
          <a:lstStyle/>
          <a:p>
            <a:pPr marL="0" indent="0">
              <a:buNone/>
            </a:pPr>
            <a:r>
              <a:rPr lang="en-GB" dirty="0" smtClean="0"/>
              <a:t>Syllabus:</a:t>
            </a:r>
          </a:p>
          <a:p>
            <a:r>
              <a:rPr lang="en-GB" dirty="0"/>
              <a:t>Be familiar with the concepts ‘material world’ and ‘secular’. Know that ‘secular’ means ‘concerned with the material world’ and ‘not concerned with religion</a:t>
            </a:r>
            <a:r>
              <a:rPr lang="en-GB" dirty="0" smtClean="0"/>
              <a:t>’.</a:t>
            </a:r>
          </a:p>
          <a:p>
            <a:r>
              <a:rPr lang="en-GB" dirty="0" smtClean="0"/>
              <a:t>Be </a:t>
            </a:r>
            <a:r>
              <a:rPr lang="en-GB" dirty="0"/>
              <a:t>able to tell another person what is meant by ‘Humanist’ and ‘atheist</a:t>
            </a:r>
            <a:r>
              <a:rPr lang="en-GB" dirty="0" smtClean="0"/>
              <a:t>’.</a:t>
            </a:r>
          </a:p>
          <a:p>
            <a:r>
              <a:rPr lang="en-GB" dirty="0" smtClean="0"/>
              <a:t>Have </a:t>
            </a:r>
            <a:r>
              <a:rPr lang="en-GB" dirty="0"/>
              <a:t>had the opportunity to talk with members of a Humanist family. </a:t>
            </a:r>
          </a:p>
          <a:p>
            <a:r>
              <a:rPr lang="en-GB" dirty="0" smtClean="0"/>
              <a:t>Know </a:t>
            </a:r>
            <a:r>
              <a:rPr lang="en-GB" dirty="0"/>
              <a:t>that Humanists look for truth as it is known and accessible through science, reason and the experience of human beings of the ever-changing material </a:t>
            </a:r>
            <a:r>
              <a:rPr lang="en-GB" dirty="0" smtClean="0"/>
              <a:t>world.</a:t>
            </a:r>
          </a:p>
          <a:p>
            <a:r>
              <a:rPr lang="en-GB" dirty="0" smtClean="0"/>
              <a:t>Know </a:t>
            </a:r>
            <a:r>
              <a:rPr lang="en-GB" dirty="0"/>
              <a:t>that Humanists primarily make decisions about right and wrong based on what is perceived to bring justice, happiness and peace to individuals, communities and societies. They should know that Humanists do not believe that knowledge of right and wrong comes from a deity or deities or that good deeds or wrong-doing will be judged and/or punished by a god or gods. </a:t>
            </a:r>
          </a:p>
          <a:p>
            <a:r>
              <a:rPr lang="en-GB" dirty="0" smtClean="0"/>
              <a:t>Be </a:t>
            </a:r>
            <a:r>
              <a:rPr lang="en-GB" dirty="0"/>
              <a:t>familiar with what the 'happy human' symbol means to Humanists. </a:t>
            </a:r>
            <a:endParaRPr lang="en-GB" dirty="0" smtClean="0"/>
          </a:p>
        </p:txBody>
      </p:sp>
    </p:spTree>
    <p:extLst>
      <p:ext uri="{BB962C8B-B14F-4D97-AF65-F5344CB8AC3E}">
        <p14:creationId xmlns:p14="http://schemas.microsoft.com/office/powerpoint/2010/main" val="73791713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Autumn Term – What do Christians believe about love (agape)? </a:t>
            </a:r>
            <a:endParaRPr lang="en-GB" dirty="0"/>
          </a:p>
        </p:txBody>
      </p:sp>
      <p:sp>
        <p:nvSpPr>
          <p:cNvPr id="3" name="Content Placeholder 2"/>
          <p:cNvSpPr>
            <a:spLocks noGrp="1"/>
          </p:cNvSpPr>
          <p:nvPr>
            <p:ph idx="1"/>
          </p:nvPr>
        </p:nvSpPr>
        <p:spPr>
          <a:xfrm>
            <a:off x="685801" y="2142067"/>
            <a:ext cx="10131425" cy="4381563"/>
          </a:xfrm>
        </p:spPr>
        <p:txBody>
          <a:bodyPr>
            <a:normAutofit fontScale="92500" lnSpcReduction="20000"/>
          </a:bodyPr>
          <a:lstStyle/>
          <a:p>
            <a:pPr marL="0" indent="0">
              <a:buNone/>
            </a:pPr>
            <a:r>
              <a:rPr lang="en-GB" dirty="0" smtClean="0"/>
              <a:t>Syllabus:</a:t>
            </a:r>
          </a:p>
          <a:p>
            <a:r>
              <a:rPr lang="en-GB" dirty="0"/>
              <a:t>Christians try to be like Jesus and obey his teachings in the things that they think and </a:t>
            </a:r>
            <a:r>
              <a:rPr lang="en-GB" dirty="0" smtClean="0"/>
              <a:t>do.</a:t>
            </a:r>
          </a:p>
          <a:p>
            <a:r>
              <a:rPr lang="en-GB" dirty="0" smtClean="0"/>
              <a:t>Recall </a:t>
            </a:r>
            <a:r>
              <a:rPr lang="en-GB" dirty="0"/>
              <a:t>the story of the Good Samaritan Luke 10.25-37. Man attacked on dangerous road; left without anything – even clothes; he is seen by a Priest and Levite (respected members of community); Samaritan stops and helps Jew; uses expensive oils; places man on donkey while he walks; taken to inn and pays for </a:t>
            </a:r>
            <a:r>
              <a:rPr lang="en-GB" dirty="0" smtClean="0"/>
              <a:t>stay.</a:t>
            </a:r>
          </a:p>
          <a:p>
            <a:r>
              <a:rPr lang="en-GB" dirty="0" smtClean="0"/>
              <a:t>Know </a:t>
            </a:r>
            <a:r>
              <a:rPr lang="en-GB" dirty="0"/>
              <a:t>the context for the story: how the story came to be told – Jesus is asked how to inherit eternal life? Love God and your neighbour as yourself; Jesus is asked who is my neighbour? </a:t>
            </a:r>
          </a:p>
          <a:p>
            <a:r>
              <a:rPr lang="en-GB" dirty="0" smtClean="0"/>
              <a:t>Understand </a:t>
            </a:r>
            <a:r>
              <a:rPr lang="en-GB" dirty="0"/>
              <a:t>background to the story; Samaritans and Jews are enemies (at the end of the story the person asking the question cannot even say the word ‘Samaritan’, the people who walked by had good reason (muggers still around; might be a trap; he might be dead anyway (cleansing process); road called ‘red road’ for good reason. </a:t>
            </a:r>
          </a:p>
          <a:p>
            <a:r>
              <a:rPr lang="en-GB" dirty="0" smtClean="0"/>
              <a:t>How </a:t>
            </a:r>
            <a:r>
              <a:rPr lang="en-GB" dirty="0"/>
              <a:t>does this and other teachings of Jesus display disinterested love (agape) being shown to all: freely given; generous; selfless; </a:t>
            </a:r>
            <a:r>
              <a:rPr lang="en-GB" dirty="0" smtClean="0"/>
              <a:t>self-sacrificing?</a:t>
            </a:r>
          </a:p>
          <a:p>
            <a:r>
              <a:rPr lang="en-GB" dirty="0" smtClean="0"/>
              <a:t>Support </a:t>
            </a:r>
            <a:r>
              <a:rPr lang="en-GB" dirty="0"/>
              <a:t>their attempt to answer the relevant questions they raise in response to their enquiry into the Good Samaritan parable using reasons and information to support their views. </a:t>
            </a:r>
            <a:endParaRPr lang="en-GB" dirty="0" smtClean="0"/>
          </a:p>
        </p:txBody>
      </p:sp>
    </p:spTree>
    <p:extLst>
      <p:ext uri="{BB962C8B-B14F-4D97-AF65-F5344CB8AC3E}">
        <p14:creationId xmlns:p14="http://schemas.microsoft.com/office/powerpoint/2010/main" val="353594172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Spring </a:t>
            </a:r>
            <a:r>
              <a:rPr lang="en-GB" dirty="0"/>
              <a:t>Term – </a:t>
            </a:r>
            <a:r>
              <a:rPr lang="en-GB" dirty="0" smtClean="0"/>
              <a:t>What do Christians believe about salvation? </a:t>
            </a:r>
            <a:endParaRPr lang="en-GB" dirty="0"/>
          </a:p>
        </p:txBody>
      </p:sp>
      <p:sp>
        <p:nvSpPr>
          <p:cNvPr id="3" name="Content Placeholder 2"/>
          <p:cNvSpPr>
            <a:spLocks noGrp="1"/>
          </p:cNvSpPr>
          <p:nvPr>
            <p:ph idx="1"/>
          </p:nvPr>
        </p:nvSpPr>
        <p:spPr>
          <a:xfrm>
            <a:off x="685801" y="2142067"/>
            <a:ext cx="10131425" cy="4258733"/>
          </a:xfrm>
        </p:spPr>
        <p:txBody>
          <a:bodyPr>
            <a:normAutofit fontScale="92500" lnSpcReduction="20000"/>
          </a:bodyPr>
          <a:lstStyle/>
          <a:p>
            <a:pPr marL="0" indent="0">
              <a:buNone/>
            </a:pPr>
            <a:r>
              <a:rPr lang="en-GB" dirty="0" smtClean="0"/>
              <a:t>Syllabus:</a:t>
            </a:r>
          </a:p>
          <a:p>
            <a:r>
              <a:rPr lang="en-GB" dirty="0"/>
              <a:t>Recognise that Christians refer to Jesus as ‘the Saviour’ or as ‘my Saviour’.  Explain the Christian Salvation story and that it makes four main </a:t>
            </a:r>
            <a:r>
              <a:rPr lang="en-GB" dirty="0" smtClean="0"/>
              <a:t>claims:</a:t>
            </a:r>
          </a:p>
          <a:p>
            <a:pPr lvl="1"/>
            <a:r>
              <a:rPr lang="en-GB" dirty="0" smtClean="0"/>
              <a:t>God </a:t>
            </a:r>
            <a:r>
              <a:rPr lang="en-GB" dirty="0"/>
              <a:t>created a perfect the </a:t>
            </a:r>
            <a:r>
              <a:rPr lang="en-GB" dirty="0" smtClean="0"/>
              <a:t>world.</a:t>
            </a:r>
          </a:p>
          <a:p>
            <a:pPr lvl="1"/>
            <a:r>
              <a:rPr lang="en-GB" dirty="0" smtClean="0"/>
              <a:t>Humanity </a:t>
            </a:r>
            <a:r>
              <a:rPr lang="en-GB" dirty="0"/>
              <a:t>went wrong </a:t>
            </a:r>
            <a:r>
              <a:rPr lang="en-GB" dirty="0" smtClean="0"/>
              <a:t>.</a:t>
            </a:r>
          </a:p>
          <a:p>
            <a:pPr lvl="1"/>
            <a:r>
              <a:rPr lang="en-GB" dirty="0" smtClean="0"/>
              <a:t>To </a:t>
            </a:r>
            <a:r>
              <a:rPr lang="en-GB" dirty="0"/>
              <a:t>save humanity, God had a salvation </a:t>
            </a:r>
            <a:r>
              <a:rPr lang="en-GB" dirty="0" smtClean="0"/>
              <a:t>plan.</a:t>
            </a:r>
          </a:p>
          <a:p>
            <a:pPr lvl="1"/>
            <a:r>
              <a:rPr lang="en-GB" dirty="0" smtClean="0"/>
              <a:t>God </a:t>
            </a:r>
            <a:r>
              <a:rPr lang="en-GB" dirty="0"/>
              <a:t>enters into the world as Jesus Christ who saves </a:t>
            </a:r>
            <a:r>
              <a:rPr lang="en-GB" dirty="0" smtClean="0"/>
              <a:t>humanity.</a:t>
            </a:r>
          </a:p>
          <a:p>
            <a:r>
              <a:rPr lang="en-GB" dirty="0" smtClean="0"/>
              <a:t>Recall </a:t>
            </a:r>
            <a:r>
              <a:rPr lang="en-GB" dirty="0"/>
              <a:t>the key features of the story of </a:t>
            </a:r>
            <a:r>
              <a:rPr lang="en-GB" dirty="0" smtClean="0"/>
              <a:t>Zacchaeus:</a:t>
            </a:r>
          </a:p>
          <a:p>
            <a:pPr lvl="1"/>
            <a:r>
              <a:rPr lang="en-GB" dirty="0" smtClean="0"/>
              <a:t>Understand </a:t>
            </a:r>
            <a:r>
              <a:rPr lang="en-GB" dirty="0"/>
              <a:t>the context of the story; Zacchaeus is an outcast because he is seen as a greedy, corrupt traitor. Now he is sorry. He wants to make up for his bad deeds and live a better </a:t>
            </a:r>
            <a:r>
              <a:rPr lang="en-GB" dirty="0" smtClean="0"/>
              <a:t>life.</a:t>
            </a:r>
          </a:p>
          <a:p>
            <a:pPr lvl="1"/>
            <a:r>
              <a:rPr lang="en-GB" dirty="0" smtClean="0"/>
              <a:t>Understand </a:t>
            </a:r>
            <a:r>
              <a:rPr lang="en-GB" dirty="0"/>
              <a:t>the message of this and other stories from the </a:t>
            </a:r>
            <a:r>
              <a:rPr lang="en-GB" dirty="0" smtClean="0"/>
              <a:t>Bible.</a:t>
            </a:r>
          </a:p>
          <a:p>
            <a:pPr lvl="1"/>
            <a:r>
              <a:rPr lang="en-GB" dirty="0" smtClean="0"/>
              <a:t>That </a:t>
            </a:r>
            <a:r>
              <a:rPr lang="en-GB" dirty="0"/>
              <a:t>Christians believe Jesus came to forgive and rescue everyone. No one is too bad – or too </a:t>
            </a:r>
            <a:r>
              <a:rPr lang="en-GB" dirty="0" smtClean="0"/>
              <a:t>good.</a:t>
            </a:r>
          </a:p>
          <a:p>
            <a:r>
              <a:rPr lang="en-GB" dirty="0" smtClean="0"/>
              <a:t>Recall </a:t>
            </a:r>
            <a:r>
              <a:rPr lang="en-GB" dirty="0"/>
              <a:t>the story of Jesus’ death on the cross. Understand that Christians believe that because Jesus died, they can be forgiven by God. </a:t>
            </a:r>
            <a:endParaRPr lang="en-GB" dirty="0" smtClean="0"/>
          </a:p>
        </p:txBody>
      </p:sp>
    </p:spTree>
    <p:extLst>
      <p:ext uri="{BB962C8B-B14F-4D97-AF65-F5344CB8AC3E}">
        <p14:creationId xmlns:p14="http://schemas.microsoft.com/office/powerpoint/2010/main" val="255386066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Summer Term – </a:t>
            </a:r>
            <a:r>
              <a:rPr lang="en-GB" dirty="0"/>
              <a:t>What do Hindus believe about </a:t>
            </a:r>
            <a:r>
              <a:rPr lang="en-GB" dirty="0" smtClean="0"/>
              <a:t>Dharma?  </a:t>
            </a:r>
            <a:endParaRPr lang="en-GB" dirty="0"/>
          </a:p>
        </p:txBody>
      </p:sp>
      <p:sp>
        <p:nvSpPr>
          <p:cNvPr id="3" name="Content Placeholder 2"/>
          <p:cNvSpPr>
            <a:spLocks noGrp="1"/>
          </p:cNvSpPr>
          <p:nvPr>
            <p:ph idx="1"/>
          </p:nvPr>
        </p:nvSpPr>
        <p:spPr>
          <a:xfrm>
            <a:off x="685801" y="2142067"/>
            <a:ext cx="10131425" cy="4340620"/>
          </a:xfrm>
        </p:spPr>
        <p:txBody>
          <a:bodyPr>
            <a:normAutofit/>
          </a:bodyPr>
          <a:lstStyle/>
          <a:p>
            <a:pPr marL="0" indent="0">
              <a:buNone/>
            </a:pPr>
            <a:r>
              <a:rPr lang="en-GB" dirty="0"/>
              <a:t>Dharma = right-living, respecting life, honouring the natural world.</a:t>
            </a:r>
          </a:p>
          <a:p>
            <a:pPr marL="0" indent="0">
              <a:buNone/>
            </a:pPr>
            <a:r>
              <a:rPr lang="en-GB" dirty="0" smtClean="0"/>
              <a:t>Syllabus</a:t>
            </a:r>
            <a:r>
              <a:rPr lang="en-GB" dirty="0"/>
              <a:t>: </a:t>
            </a:r>
            <a:endParaRPr lang="en-GB" dirty="0" smtClean="0"/>
          </a:p>
          <a:p>
            <a:r>
              <a:rPr lang="en-GB" dirty="0" smtClean="0"/>
              <a:t>Recall </a:t>
            </a:r>
            <a:r>
              <a:rPr lang="en-GB" dirty="0"/>
              <a:t>stories of the exile, return and reign of Rama from the Hindu book: The Ramayana and understand how they teach a) respect for Parents, b) keeping promises, c) doing the right thing even when it’s hard, and from his reign d) using power with care and responsibility towards those with less power, know that Hindus think these are important guidelines for </a:t>
            </a:r>
            <a:r>
              <a:rPr lang="en-GB" dirty="0" smtClean="0"/>
              <a:t>right-living.</a:t>
            </a:r>
          </a:p>
          <a:p>
            <a:r>
              <a:rPr lang="en-GB" dirty="0" smtClean="0"/>
              <a:t>Understand </a:t>
            </a:r>
            <a:r>
              <a:rPr lang="en-GB" dirty="0"/>
              <a:t>when Hindus light lamps to celebrate </a:t>
            </a:r>
            <a:r>
              <a:rPr lang="en-GB" dirty="0" err="1"/>
              <a:t>Divali</a:t>
            </a:r>
            <a:r>
              <a:rPr lang="en-GB" dirty="0"/>
              <a:t> they remember that God guides us in life the way lamps light up darkness, to help us see our </a:t>
            </a:r>
            <a:r>
              <a:rPr lang="en-GB" dirty="0" smtClean="0"/>
              <a:t>way.</a:t>
            </a:r>
          </a:p>
          <a:p>
            <a:r>
              <a:rPr lang="en-GB" dirty="0" smtClean="0"/>
              <a:t>Know </a:t>
            </a:r>
            <a:r>
              <a:rPr lang="en-GB" dirty="0"/>
              <a:t>Dharma means ‘right-living’ and that the Hindu faith is called the ‘Hindu Dharma’ </a:t>
            </a:r>
            <a:endParaRPr lang="en-GB" dirty="0" smtClean="0"/>
          </a:p>
        </p:txBody>
      </p:sp>
    </p:spTree>
    <p:extLst>
      <p:ext uri="{BB962C8B-B14F-4D97-AF65-F5344CB8AC3E}">
        <p14:creationId xmlns:p14="http://schemas.microsoft.com/office/powerpoint/2010/main" val="189520906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Summer Term – </a:t>
            </a:r>
            <a:r>
              <a:rPr lang="en-GB" dirty="0"/>
              <a:t>What do Hindus believe about </a:t>
            </a:r>
            <a:r>
              <a:rPr lang="en-GB" dirty="0" smtClean="0"/>
              <a:t>Deity?  </a:t>
            </a:r>
            <a:endParaRPr lang="en-GB" dirty="0"/>
          </a:p>
        </p:txBody>
      </p:sp>
      <p:sp>
        <p:nvSpPr>
          <p:cNvPr id="3" name="Content Placeholder 2"/>
          <p:cNvSpPr>
            <a:spLocks noGrp="1"/>
          </p:cNvSpPr>
          <p:nvPr>
            <p:ph idx="1"/>
          </p:nvPr>
        </p:nvSpPr>
        <p:spPr>
          <a:xfrm>
            <a:off x="685801" y="2142067"/>
            <a:ext cx="10131425" cy="4340620"/>
          </a:xfrm>
        </p:spPr>
        <p:txBody>
          <a:bodyPr>
            <a:normAutofit/>
          </a:bodyPr>
          <a:lstStyle/>
          <a:p>
            <a:pPr marL="0" indent="0">
              <a:buNone/>
            </a:pPr>
            <a:r>
              <a:rPr lang="en-GB" dirty="0"/>
              <a:t>Deity </a:t>
            </a:r>
            <a:r>
              <a:rPr lang="en-GB" dirty="0" smtClean="0"/>
              <a:t>= Brahman</a:t>
            </a:r>
            <a:r>
              <a:rPr lang="en-GB" dirty="0"/>
              <a:t>, Deva, Devi, </a:t>
            </a:r>
            <a:r>
              <a:rPr lang="en-GB" dirty="0" smtClean="0"/>
              <a:t>Avatar. </a:t>
            </a:r>
          </a:p>
          <a:p>
            <a:pPr marL="0" indent="0">
              <a:buNone/>
            </a:pPr>
            <a:r>
              <a:rPr lang="en-GB" dirty="0" smtClean="0"/>
              <a:t>Syllabus</a:t>
            </a:r>
            <a:r>
              <a:rPr lang="en-GB" dirty="0"/>
              <a:t>:</a:t>
            </a:r>
            <a:endParaRPr lang="en-GB" dirty="0" smtClean="0"/>
          </a:p>
          <a:p>
            <a:r>
              <a:rPr lang="en-GB" dirty="0"/>
              <a:t>Know that Hindu holy books describe Rama AND Krishna as special people called Avatars. These are believed by Hindus to be God, in human form and that God can choose to be born as an Avatar, in any time and place, when the world needs God’s help or example.</a:t>
            </a:r>
          </a:p>
          <a:p>
            <a:r>
              <a:rPr lang="en-GB" dirty="0"/>
              <a:t>Know that Hindus believe that they can also worship God in other divine forms (or deities) alongside the Avatars, such as a loving mother (Devi), Lakshmi, popularly worshipped at </a:t>
            </a:r>
            <a:r>
              <a:rPr lang="en-GB" dirty="0" err="1"/>
              <a:t>Divali</a:t>
            </a:r>
            <a:r>
              <a:rPr lang="en-GB" dirty="0"/>
              <a:t>. </a:t>
            </a:r>
          </a:p>
          <a:p>
            <a:endParaRPr lang="en-GB" dirty="0"/>
          </a:p>
        </p:txBody>
      </p:sp>
    </p:spTree>
    <p:extLst>
      <p:ext uri="{BB962C8B-B14F-4D97-AF65-F5344CB8AC3E}">
        <p14:creationId xmlns:p14="http://schemas.microsoft.com/office/powerpoint/2010/main" val="154992589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Summer Term – </a:t>
            </a:r>
            <a:r>
              <a:rPr lang="en-GB" dirty="0"/>
              <a:t>What do Hindus believe about </a:t>
            </a:r>
            <a:r>
              <a:rPr lang="en-GB" dirty="0" smtClean="0"/>
              <a:t>Atman</a:t>
            </a:r>
            <a:r>
              <a:rPr lang="en-GB" dirty="0"/>
              <a:t>? </a:t>
            </a:r>
            <a:r>
              <a:rPr lang="en-GB" dirty="0" smtClean="0"/>
              <a:t> </a:t>
            </a:r>
            <a:endParaRPr lang="en-GB" dirty="0"/>
          </a:p>
        </p:txBody>
      </p:sp>
      <p:sp>
        <p:nvSpPr>
          <p:cNvPr id="3" name="Content Placeholder 2"/>
          <p:cNvSpPr>
            <a:spLocks noGrp="1"/>
          </p:cNvSpPr>
          <p:nvPr>
            <p:ph idx="1"/>
          </p:nvPr>
        </p:nvSpPr>
        <p:spPr>
          <a:xfrm>
            <a:off x="685801" y="2142067"/>
            <a:ext cx="10131425" cy="4340620"/>
          </a:xfrm>
        </p:spPr>
        <p:txBody>
          <a:bodyPr>
            <a:normAutofit fontScale="92500" lnSpcReduction="10000"/>
          </a:bodyPr>
          <a:lstStyle/>
          <a:p>
            <a:pPr marL="0" indent="0">
              <a:buNone/>
            </a:pPr>
            <a:r>
              <a:rPr lang="en-GB" dirty="0"/>
              <a:t>Atman </a:t>
            </a:r>
            <a:r>
              <a:rPr lang="en-GB" dirty="0" smtClean="0"/>
              <a:t>= The </a:t>
            </a:r>
            <a:r>
              <a:rPr lang="en-GB" dirty="0"/>
              <a:t>Divine </a:t>
            </a:r>
            <a:r>
              <a:rPr lang="en-GB" dirty="0" smtClean="0"/>
              <a:t>within, the soul.</a:t>
            </a:r>
            <a:endParaRPr lang="en-GB" dirty="0"/>
          </a:p>
          <a:p>
            <a:pPr marL="0" indent="0">
              <a:buNone/>
            </a:pPr>
            <a:r>
              <a:rPr lang="en-GB" dirty="0" smtClean="0"/>
              <a:t>Syllabus:</a:t>
            </a:r>
            <a:endParaRPr lang="en-GB" dirty="0"/>
          </a:p>
          <a:p>
            <a:r>
              <a:rPr lang="en-GB" dirty="0" smtClean="0"/>
              <a:t>Recognise </a:t>
            </a:r>
            <a:r>
              <a:rPr lang="en-GB" dirty="0"/>
              <a:t>a form of Hindu worship (called puja) using a special tray called ‘a puja thali’ with a small sacred flame, a bell, flower petals, incense and water to help them not be distracted by anything else they may see, hear, smell or touch around them, to make it a special </a:t>
            </a:r>
            <a:r>
              <a:rPr lang="en-GB" dirty="0" smtClean="0"/>
              <a:t>time.</a:t>
            </a:r>
          </a:p>
          <a:p>
            <a:r>
              <a:rPr lang="en-GB" dirty="0" smtClean="0"/>
              <a:t>Know </a:t>
            </a:r>
            <a:r>
              <a:rPr lang="en-GB" dirty="0"/>
              <a:t>and be able to use the following terms accurately and confidently: </a:t>
            </a:r>
            <a:r>
              <a:rPr lang="en-GB" dirty="0" err="1"/>
              <a:t>Mandir</a:t>
            </a:r>
            <a:r>
              <a:rPr lang="en-GB" dirty="0"/>
              <a:t>, shrine, puja, </a:t>
            </a:r>
            <a:r>
              <a:rPr lang="en-GB" dirty="0" err="1"/>
              <a:t>murti</a:t>
            </a:r>
            <a:r>
              <a:rPr lang="en-GB" dirty="0"/>
              <a:t>, </a:t>
            </a:r>
            <a:r>
              <a:rPr lang="en-GB" dirty="0" err="1"/>
              <a:t>prasad</a:t>
            </a:r>
            <a:r>
              <a:rPr lang="en-GB" dirty="0"/>
              <a:t> and </a:t>
            </a:r>
            <a:r>
              <a:rPr lang="en-GB" dirty="0" err="1" smtClean="0"/>
              <a:t>arti</a:t>
            </a:r>
            <a:r>
              <a:rPr lang="en-GB" dirty="0" smtClean="0"/>
              <a:t>.</a:t>
            </a:r>
          </a:p>
          <a:p>
            <a:r>
              <a:rPr lang="en-GB" dirty="0" smtClean="0"/>
              <a:t>Know </a:t>
            </a:r>
            <a:r>
              <a:rPr lang="en-GB" dirty="0"/>
              <a:t>that Hindus have a special place at home for performing puja once a day. </a:t>
            </a:r>
          </a:p>
          <a:p>
            <a:r>
              <a:rPr lang="en-GB" dirty="0" smtClean="0"/>
              <a:t>Understand </a:t>
            </a:r>
            <a:r>
              <a:rPr lang="en-GB" dirty="0"/>
              <a:t>that Puja helps Hindus be quiet enough to ‘hear’ God guiding them from within and to know Hindus can perform Puja at home or in a place of worship called a </a:t>
            </a:r>
            <a:r>
              <a:rPr lang="en-GB" dirty="0" err="1" smtClean="0"/>
              <a:t>Mandir</a:t>
            </a:r>
            <a:r>
              <a:rPr lang="en-GB" dirty="0" smtClean="0"/>
              <a:t>.</a:t>
            </a:r>
          </a:p>
          <a:p>
            <a:r>
              <a:rPr lang="en-GB" dirty="0" smtClean="0"/>
              <a:t>Raise </a:t>
            </a:r>
            <a:r>
              <a:rPr lang="en-GB" dirty="0"/>
              <a:t>and suggest answers to relevant questions in response to the Hindu belief in Dharma, deity and </a:t>
            </a:r>
            <a:r>
              <a:rPr lang="en-GB" dirty="0" smtClean="0"/>
              <a:t>Atman.</a:t>
            </a:r>
          </a:p>
          <a:p>
            <a:r>
              <a:rPr lang="en-GB" dirty="0" smtClean="0"/>
              <a:t>Attempt </a:t>
            </a:r>
            <a:r>
              <a:rPr lang="en-GB" dirty="0"/>
              <a:t>to support their answers using reasons and/or information. </a:t>
            </a:r>
          </a:p>
        </p:txBody>
      </p:sp>
    </p:spTree>
    <p:extLst>
      <p:ext uri="{BB962C8B-B14F-4D97-AF65-F5344CB8AC3E}">
        <p14:creationId xmlns:p14="http://schemas.microsoft.com/office/powerpoint/2010/main" val="188674038"/>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elestial">
  <a:themeElements>
    <a:clrScheme name="Celestial">
      <a:dk1>
        <a:sysClr val="windowText" lastClr="000000"/>
      </a:dk1>
      <a:lt1>
        <a:sysClr val="window" lastClr="FFFFFF"/>
      </a:lt1>
      <a:dk2>
        <a:srgbClr val="16476F"/>
      </a:dk2>
      <a:lt2>
        <a:srgbClr val="EBEBEB"/>
      </a:lt2>
      <a:accent1>
        <a:srgbClr val="E5B458"/>
      </a:accent1>
      <a:accent2>
        <a:srgbClr val="F77754"/>
      </a:accent2>
      <a:accent3>
        <a:srgbClr val="D8507E"/>
      </a:accent3>
      <a:accent4>
        <a:srgbClr val="BC70EE"/>
      </a:accent4>
      <a:accent5>
        <a:srgbClr val="3CA2E2"/>
      </a:accent5>
      <a:accent6>
        <a:srgbClr val="91BF77"/>
      </a:accent6>
      <a:hlink>
        <a:srgbClr val="71DDAB"/>
      </a:hlink>
      <a:folHlink>
        <a:srgbClr val="A6E4C7"/>
      </a:folHlink>
    </a:clrScheme>
    <a:fontScheme name="Celestial">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elestial">
      <a:fillStyleLst>
        <a:solidFill>
          <a:schemeClr val="phClr"/>
        </a:solidFill>
        <a:gradFill rotWithShape="1">
          <a:gsLst>
            <a:gs pos="0">
              <a:schemeClr val="phClr">
                <a:tint val="70000"/>
                <a:lumMod val="110000"/>
              </a:schemeClr>
            </a:gs>
            <a:gs pos="100000">
              <a:schemeClr val="phClr">
                <a:tint val="82000"/>
                <a:alpha val="74000"/>
              </a:schemeClr>
            </a:gs>
          </a:gsLst>
          <a:lin ang="5400000" scaled="0"/>
        </a:gradFill>
        <a:gradFill rotWithShape="1">
          <a:gsLst>
            <a:gs pos="0">
              <a:schemeClr val="phClr">
                <a:tint val="98000"/>
                <a:lumMod val="100000"/>
              </a:schemeClr>
            </a:gs>
            <a:gs pos="100000">
              <a:schemeClr val="phClr">
                <a:shade val="88000"/>
                <a:lumMod val="88000"/>
              </a:schemeClr>
            </a:gs>
          </a:gsLst>
          <a:lin ang="5400000" scaled="1"/>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65000"/>
              </a:srgbClr>
            </a:outerShdw>
          </a:effectLst>
          <a:scene3d>
            <a:camera prst="orthographicFront">
              <a:rot lat="0" lon="0" rev="0"/>
            </a:camera>
            <a:lightRig rig="threePt" dir="tl">
              <a:rot lat="0" lon="0" rev="1200000"/>
            </a:lightRig>
          </a:scene3d>
          <a:sp3d>
            <a:bevelT w="38100" h="12700"/>
          </a:sp3d>
        </a:effectStyle>
      </a:effectStyleLst>
      <a:bgFillStyleLst>
        <a:solidFill>
          <a:schemeClr val="phClr"/>
        </a:solidFill>
        <a:gradFill rotWithShape="1">
          <a:gsLst>
            <a:gs pos="0">
              <a:schemeClr val="phClr">
                <a:tint val="90000"/>
                <a:shade val="96000"/>
                <a:hueMod val="100000"/>
                <a:satMod val="180000"/>
                <a:lumMod val="110000"/>
              </a:schemeClr>
            </a:gs>
            <a:gs pos="100000">
              <a:schemeClr val="phClr">
                <a:shade val="96000"/>
                <a:satMod val="160000"/>
                <a:lumMod val="100000"/>
              </a:schemeClr>
            </a:gs>
          </a:gsLst>
          <a:lin ang="4740000" scaled="1"/>
        </a:gradFill>
        <a:blipFill>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Celestial" id="{C4BB2A3D-0E93-4C5F-B0D2-9D3FCE089CC5}" vid="{B36E0D05-787B-4C61-8268-2D6C1FBEDA3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Celestial</Template>
  <TotalTime>2821</TotalTime>
  <Words>1087</Words>
  <Application>Microsoft Office PowerPoint</Application>
  <PresentationFormat>Widescreen</PresentationFormat>
  <Paragraphs>50</Paragraphs>
  <Slides>7</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7</vt:i4>
      </vt:variant>
    </vt:vector>
  </HeadingPairs>
  <TitlesOfParts>
    <vt:vector size="11" baseType="lpstr">
      <vt:lpstr>Arial</vt:lpstr>
      <vt:lpstr>Calibri</vt:lpstr>
      <vt:lpstr>Century Gothic</vt:lpstr>
      <vt:lpstr>Celestial</vt:lpstr>
      <vt:lpstr>Religious Education Year 4</vt:lpstr>
      <vt:lpstr>Autumn Term – What do Humanists believe?</vt:lpstr>
      <vt:lpstr>Autumn Term – What do Christians believe about love (agape)? </vt:lpstr>
      <vt:lpstr>Spring Term – What do Christians believe about salvation? </vt:lpstr>
      <vt:lpstr>Summer Term – What do Hindus believe about Dharma?  </vt:lpstr>
      <vt:lpstr>Summer Term – What do Hindus believe about Deity?  </vt:lpstr>
      <vt:lpstr>Summer Term – What do Hindus believe about Atman?  </vt:lpstr>
    </vt:vector>
  </TitlesOfParts>
  <Company>HP Inc.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Religious education Year 1</dc:title>
  <dc:creator>user</dc:creator>
  <cp:lastModifiedBy>Roisin Kennedy</cp:lastModifiedBy>
  <cp:revision>22</cp:revision>
  <dcterms:created xsi:type="dcterms:W3CDTF">2020-08-15T13:11:53Z</dcterms:created>
  <dcterms:modified xsi:type="dcterms:W3CDTF">2022-09-03T08:02:40Z</dcterms:modified>
</cp:coreProperties>
</file>