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</p:sldIdLst>
  <p:sldSz cx="18000663" cy="512064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381CE"/>
    <a:srgbClr val="F400C6"/>
    <a:srgbClr val="FFA7A7"/>
    <a:srgbClr val="57FFA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>
        <p:scale>
          <a:sx n="50" d="100"/>
          <a:sy n="50" d="100"/>
        </p:scale>
        <p:origin x="462" y="-1197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50050" y="8380311"/>
            <a:ext cx="15300564" cy="17827413"/>
          </a:xfrm>
        </p:spPr>
        <p:txBody>
          <a:bodyPr anchor="b"/>
          <a:lstStyle>
            <a:lvl1pPr algn="ctr">
              <a:defRPr sz="11812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50083" y="26895217"/>
            <a:ext cx="13500497" cy="12363023"/>
          </a:xfrm>
        </p:spPr>
        <p:txBody>
          <a:bodyPr/>
          <a:lstStyle>
            <a:lvl1pPr marL="0" indent="0" algn="ctr">
              <a:buNone/>
              <a:defRPr sz="4725"/>
            </a:lvl1pPr>
            <a:lvl2pPr marL="900044" indent="0" algn="ctr">
              <a:buNone/>
              <a:defRPr sz="3937"/>
            </a:lvl2pPr>
            <a:lvl3pPr marL="1800088" indent="0" algn="ctr">
              <a:buNone/>
              <a:defRPr sz="3543"/>
            </a:lvl3pPr>
            <a:lvl4pPr marL="2700132" indent="0" algn="ctr">
              <a:buNone/>
              <a:defRPr sz="3150"/>
            </a:lvl4pPr>
            <a:lvl5pPr marL="3600176" indent="0" algn="ctr">
              <a:buNone/>
              <a:defRPr sz="3150"/>
            </a:lvl5pPr>
            <a:lvl6pPr marL="4500220" indent="0" algn="ctr">
              <a:buNone/>
              <a:defRPr sz="3150"/>
            </a:lvl6pPr>
            <a:lvl7pPr marL="5400264" indent="0" algn="ctr">
              <a:buNone/>
              <a:defRPr sz="3150"/>
            </a:lvl7pPr>
            <a:lvl8pPr marL="6300307" indent="0" algn="ctr">
              <a:buNone/>
              <a:defRPr sz="3150"/>
            </a:lvl8pPr>
            <a:lvl9pPr marL="7200351" indent="0" algn="ctr">
              <a:buNone/>
              <a:defRPr sz="315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D0144E-93BD-4E3A-94A1-9ADEFB7A977A}" type="datetimeFigureOut">
              <a:rPr lang="en-GB" smtClean="0"/>
              <a:t>08/08/2022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EC5EF6-9AEC-4F0C-99C8-E109735E65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991306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D0144E-93BD-4E3A-94A1-9ADEFB7A977A}" type="datetimeFigureOut">
              <a:rPr lang="en-GB" smtClean="0"/>
              <a:t>08/08/2022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EC5EF6-9AEC-4F0C-99C8-E109735E65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980343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28171" y="12766055"/>
            <a:ext cx="15525572" cy="21300436"/>
          </a:xfrm>
        </p:spPr>
        <p:txBody>
          <a:bodyPr anchor="b"/>
          <a:lstStyle>
            <a:lvl1pPr>
              <a:defRPr sz="11812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28171" y="34268002"/>
            <a:ext cx="15525572" cy="11201396"/>
          </a:xfrm>
        </p:spPr>
        <p:txBody>
          <a:bodyPr/>
          <a:lstStyle>
            <a:lvl1pPr marL="0" indent="0">
              <a:buNone/>
              <a:defRPr sz="4725">
                <a:solidFill>
                  <a:schemeClr val="tx1"/>
                </a:solidFill>
              </a:defRPr>
            </a:lvl1pPr>
            <a:lvl2pPr marL="900044" indent="0">
              <a:buNone/>
              <a:defRPr sz="3937">
                <a:solidFill>
                  <a:schemeClr val="tx1">
                    <a:tint val="75000"/>
                  </a:schemeClr>
                </a:solidFill>
              </a:defRPr>
            </a:lvl2pPr>
            <a:lvl3pPr marL="1800088" indent="0">
              <a:buNone/>
              <a:defRPr sz="3543">
                <a:solidFill>
                  <a:schemeClr val="tx1">
                    <a:tint val="75000"/>
                  </a:schemeClr>
                </a:solidFill>
              </a:defRPr>
            </a:lvl3pPr>
            <a:lvl4pPr marL="2700132" indent="0">
              <a:buNone/>
              <a:defRPr sz="3150">
                <a:solidFill>
                  <a:schemeClr val="tx1">
                    <a:tint val="75000"/>
                  </a:schemeClr>
                </a:solidFill>
              </a:defRPr>
            </a:lvl4pPr>
            <a:lvl5pPr marL="3600176" indent="0">
              <a:buNone/>
              <a:defRPr sz="3150">
                <a:solidFill>
                  <a:schemeClr val="tx1">
                    <a:tint val="75000"/>
                  </a:schemeClr>
                </a:solidFill>
              </a:defRPr>
            </a:lvl5pPr>
            <a:lvl6pPr marL="4500220" indent="0">
              <a:buNone/>
              <a:defRPr sz="3150">
                <a:solidFill>
                  <a:schemeClr val="tx1">
                    <a:tint val="75000"/>
                  </a:schemeClr>
                </a:solidFill>
              </a:defRPr>
            </a:lvl6pPr>
            <a:lvl7pPr marL="5400264" indent="0">
              <a:buNone/>
              <a:defRPr sz="3150">
                <a:solidFill>
                  <a:schemeClr val="tx1">
                    <a:tint val="75000"/>
                  </a:schemeClr>
                </a:solidFill>
              </a:defRPr>
            </a:lvl7pPr>
            <a:lvl8pPr marL="6300307" indent="0">
              <a:buNone/>
              <a:defRPr sz="3150">
                <a:solidFill>
                  <a:schemeClr val="tx1">
                    <a:tint val="75000"/>
                  </a:schemeClr>
                </a:solidFill>
              </a:defRPr>
            </a:lvl8pPr>
            <a:lvl9pPr marL="7200351" indent="0">
              <a:buNone/>
              <a:defRPr sz="31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D0144E-93BD-4E3A-94A1-9ADEFB7A977A}" type="datetimeFigureOut">
              <a:rPr lang="en-GB" smtClean="0"/>
              <a:t>08/08/2022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EC5EF6-9AEC-4F0C-99C8-E109735E65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1745276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37545" y="13631334"/>
            <a:ext cx="7650282" cy="32489990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112836" y="13631334"/>
            <a:ext cx="7650282" cy="32489990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D0144E-93BD-4E3A-94A1-9ADEFB7A977A}" type="datetimeFigureOut">
              <a:rPr lang="en-GB" smtClean="0"/>
              <a:t>08/08/2022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EC5EF6-9AEC-4F0C-99C8-E109735E65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847803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39890" y="2726278"/>
            <a:ext cx="15525572" cy="989753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39892" y="12552684"/>
            <a:ext cx="7615123" cy="6151876"/>
          </a:xfrm>
        </p:spPr>
        <p:txBody>
          <a:bodyPr anchor="b"/>
          <a:lstStyle>
            <a:lvl1pPr marL="0" indent="0">
              <a:buNone/>
              <a:defRPr sz="4725" b="1"/>
            </a:lvl1pPr>
            <a:lvl2pPr marL="900044" indent="0">
              <a:buNone/>
              <a:defRPr sz="3937" b="1"/>
            </a:lvl2pPr>
            <a:lvl3pPr marL="1800088" indent="0">
              <a:buNone/>
              <a:defRPr sz="3543" b="1"/>
            </a:lvl3pPr>
            <a:lvl4pPr marL="2700132" indent="0">
              <a:buNone/>
              <a:defRPr sz="3150" b="1"/>
            </a:lvl4pPr>
            <a:lvl5pPr marL="3600176" indent="0">
              <a:buNone/>
              <a:defRPr sz="3150" b="1"/>
            </a:lvl5pPr>
            <a:lvl6pPr marL="4500220" indent="0">
              <a:buNone/>
              <a:defRPr sz="3150" b="1"/>
            </a:lvl6pPr>
            <a:lvl7pPr marL="5400264" indent="0">
              <a:buNone/>
              <a:defRPr sz="3150" b="1"/>
            </a:lvl7pPr>
            <a:lvl8pPr marL="6300307" indent="0">
              <a:buNone/>
              <a:defRPr sz="3150" b="1"/>
            </a:lvl8pPr>
            <a:lvl9pPr marL="7200351" indent="0">
              <a:buNone/>
              <a:defRPr sz="315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39892" y="18704560"/>
            <a:ext cx="7615123" cy="27511590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9112837" y="12552684"/>
            <a:ext cx="7652626" cy="6151876"/>
          </a:xfrm>
        </p:spPr>
        <p:txBody>
          <a:bodyPr anchor="b"/>
          <a:lstStyle>
            <a:lvl1pPr marL="0" indent="0">
              <a:buNone/>
              <a:defRPr sz="4725" b="1"/>
            </a:lvl1pPr>
            <a:lvl2pPr marL="900044" indent="0">
              <a:buNone/>
              <a:defRPr sz="3937" b="1"/>
            </a:lvl2pPr>
            <a:lvl3pPr marL="1800088" indent="0">
              <a:buNone/>
              <a:defRPr sz="3543" b="1"/>
            </a:lvl3pPr>
            <a:lvl4pPr marL="2700132" indent="0">
              <a:buNone/>
              <a:defRPr sz="3150" b="1"/>
            </a:lvl4pPr>
            <a:lvl5pPr marL="3600176" indent="0">
              <a:buNone/>
              <a:defRPr sz="3150" b="1"/>
            </a:lvl5pPr>
            <a:lvl6pPr marL="4500220" indent="0">
              <a:buNone/>
              <a:defRPr sz="3150" b="1"/>
            </a:lvl6pPr>
            <a:lvl7pPr marL="5400264" indent="0">
              <a:buNone/>
              <a:defRPr sz="3150" b="1"/>
            </a:lvl7pPr>
            <a:lvl8pPr marL="6300307" indent="0">
              <a:buNone/>
              <a:defRPr sz="3150" b="1"/>
            </a:lvl8pPr>
            <a:lvl9pPr marL="7200351" indent="0">
              <a:buNone/>
              <a:defRPr sz="315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9112837" y="18704560"/>
            <a:ext cx="7652626" cy="27511590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D0144E-93BD-4E3A-94A1-9ADEFB7A977A}" type="datetimeFigureOut">
              <a:rPr lang="en-GB" smtClean="0"/>
              <a:t>08/08/2022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EC5EF6-9AEC-4F0C-99C8-E109735E65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3825932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D0144E-93BD-4E3A-94A1-9ADEFB7A977A}" type="datetimeFigureOut">
              <a:rPr lang="en-GB" smtClean="0"/>
              <a:t>08/08/2022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EC5EF6-9AEC-4F0C-99C8-E109735E65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331442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D0144E-93BD-4E3A-94A1-9ADEFB7A977A}" type="datetimeFigureOut">
              <a:rPr lang="en-GB" smtClean="0"/>
              <a:t>08/08/2022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EC5EF6-9AEC-4F0C-99C8-E109735E65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807436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39890" y="3413760"/>
            <a:ext cx="5805682" cy="11948160"/>
          </a:xfrm>
        </p:spPr>
        <p:txBody>
          <a:bodyPr anchor="b"/>
          <a:lstStyle>
            <a:lvl1pPr>
              <a:defRPr sz="63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52626" y="7372785"/>
            <a:ext cx="9112836" cy="36389733"/>
          </a:xfrm>
        </p:spPr>
        <p:txBody>
          <a:bodyPr/>
          <a:lstStyle>
            <a:lvl1pPr>
              <a:defRPr sz="6300"/>
            </a:lvl1pPr>
            <a:lvl2pPr>
              <a:defRPr sz="5512"/>
            </a:lvl2pPr>
            <a:lvl3pPr>
              <a:defRPr sz="4725"/>
            </a:lvl3pPr>
            <a:lvl4pPr>
              <a:defRPr sz="3937"/>
            </a:lvl4pPr>
            <a:lvl5pPr>
              <a:defRPr sz="3937"/>
            </a:lvl5pPr>
            <a:lvl6pPr>
              <a:defRPr sz="3937"/>
            </a:lvl6pPr>
            <a:lvl7pPr>
              <a:defRPr sz="3937"/>
            </a:lvl7pPr>
            <a:lvl8pPr>
              <a:defRPr sz="3937"/>
            </a:lvl8pPr>
            <a:lvl9pPr>
              <a:defRPr sz="3937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39890" y="15361920"/>
            <a:ext cx="5805682" cy="28459857"/>
          </a:xfrm>
        </p:spPr>
        <p:txBody>
          <a:bodyPr/>
          <a:lstStyle>
            <a:lvl1pPr marL="0" indent="0">
              <a:buNone/>
              <a:defRPr sz="3150"/>
            </a:lvl1pPr>
            <a:lvl2pPr marL="900044" indent="0">
              <a:buNone/>
              <a:defRPr sz="2756"/>
            </a:lvl2pPr>
            <a:lvl3pPr marL="1800088" indent="0">
              <a:buNone/>
              <a:defRPr sz="2362"/>
            </a:lvl3pPr>
            <a:lvl4pPr marL="2700132" indent="0">
              <a:buNone/>
              <a:defRPr sz="1969"/>
            </a:lvl4pPr>
            <a:lvl5pPr marL="3600176" indent="0">
              <a:buNone/>
              <a:defRPr sz="1969"/>
            </a:lvl5pPr>
            <a:lvl6pPr marL="4500220" indent="0">
              <a:buNone/>
              <a:defRPr sz="1969"/>
            </a:lvl6pPr>
            <a:lvl7pPr marL="5400264" indent="0">
              <a:buNone/>
              <a:defRPr sz="1969"/>
            </a:lvl7pPr>
            <a:lvl8pPr marL="6300307" indent="0">
              <a:buNone/>
              <a:defRPr sz="1969"/>
            </a:lvl8pPr>
            <a:lvl9pPr marL="7200351" indent="0">
              <a:buNone/>
              <a:defRPr sz="1969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D0144E-93BD-4E3A-94A1-9ADEFB7A977A}" type="datetimeFigureOut">
              <a:rPr lang="en-GB" smtClean="0"/>
              <a:t>08/08/2022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EC5EF6-9AEC-4F0C-99C8-E109735E65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79899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39890" y="3413760"/>
            <a:ext cx="5805682" cy="11948160"/>
          </a:xfrm>
        </p:spPr>
        <p:txBody>
          <a:bodyPr anchor="b"/>
          <a:lstStyle>
            <a:lvl1pPr>
              <a:defRPr sz="63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652626" y="7372785"/>
            <a:ext cx="9112836" cy="36389733"/>
          </a:xfrm>
        </p:spPr>
        <p:txBody>
          <a:bodyPr anchor="t"/>
          <a:lstStyle>
            <a:lvl1pPr marL="0" indent="0">
              <a:buNone/>
              <a:defRPr sz="6300"/>
            </a:lvl1pPr>
            <a:lvl2pPr marL="900044" indent="0">
              <a:buNone/>
              <a:defRPr sz="5512"/>
            </a:lvl2pPr>
            <a:lvl3pPr marL="1800088" indent="0">
              <a:buNone/>
              <a:defRPr sz="4725"/>
            </a:lvl3pPr>
            <a:lvl4pPr marL="2700132" indent="0">
              <a:buNone/>
              <a:defRPr sz="3937"/>
            </a:lvl4pPr>
            <a:lvl5pPr marL="3600176" indent="0">
              <a:buNone/>
              <a:defRPr sz="3937"/>
            </a:lvl5pPr>
            <a:lvl6pPr marL="4500220" indent="0">
              <a:buNone/>
              <a:defRPr sz="3937"/>
            </a:lvl6pPr>
            <a:lvl7pPr marL="5400264" indent="0">
              <a:buNone/>
              <a:defRPr sz="3937"/>
            </a:lvl7pPr>
            <a:lvl8pPr marL="6300307" indent="0">
              <a:buNone/>
              <a:defRPr sz="3937"/>
            </a:lvl8pPr>
            <a:lvl9pPr marL="7200351" indent="0">
              <a:buNone/>
              <a:defRPr sz="3937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39890" y="15361920"/>
            <a:ext cx="5805682" cy="28459857"/>
          </a:xfrm>
        </p:spPr>
        <p:txBody>
          <a:bodyPr/>
          <a:lstStyle>
            <a:lvl1pPr marL="0" indent="0">
              <a:buNone/>
              <a:defRPr sz="3150"/>
            </a:lvl1pPr>
            <a:lvl2pPr marL="900044" indent="0">
              <a:buNone/>
              <a:defRPr sz="2756"/>
            </a:lvl2pPr>
            <a:lvl3pPr marL="1800088" indent="0">
              <a:buNone/>
              <a:defRPr sz="2362"/>
            </a:lvl3pPr>
            <a:lvl4pPr marL="2700132" indent="0">
              <a:buNone/>
              <a:defRPr sz="1969"/>
            </a:lvl4pPr>
            <a:lvl5pPr marL="3600176" indent="0">
              <a:buNone/>
              <a:defRPr sz="1969"/>
            </a:lvl5pPr>
            <a:lvl6pPr marL="4500220" indent="0">
              <a:buNone/>
              <a:defRPr sz="1969"/>
            </a:lvl6pPr>
            <a:lvl7pPr marL="5400264" indent="0">
              <a:buNone/>
              <a:defRPr sz="1969"/>
            </a:lvl7pPr>
            <a:lvl8pPr marL="6300307" indent="0">
              <a:buNone/>
              <a:defRPr sz="1969"/>
            </a:lvl8pPr>
            <a:lvl9pPr marL="7200351" indent="0">
              <a:buNone/>
              <a:defRPr sz="1969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D0144E-93BD-4E3A-94A1-9ADEFB7A977A}" type="datetimeFigureOut">
              <a:rPr lang="en-GB" smtClean="0"/>
              <a:t>08/08/2022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EC5EF6-9AEC-4F0C-99C8-E109735E65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9185965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D0144E-93BD-4E3A-94A1-9ADEFB7A977A}" type="datetimeFigureOut">
              <a:rPr lang="en-GB" smtClean="0"/>
              <a:t>08/08/2022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EC5EF6-9AEC-4F0C-99C8-E109735E65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5327523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2881725" y="2726267"/>
            <a:ext cx="3881393" cy="43395057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37546" y="2726267"/>
            <a:ext cx="11419171" cy="43395057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D0144E-93BD-4E3A-94A1-9ADEFB7A977A}" type="datetimeFigureOut">
              <a:rPr lang="en-GB" smtClean="0"/>
              <a:t>08/08/2022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EC5EF6-9AEC-4F0C-99C8-E109735E65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2035799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37546" y="2726278"/>
            <a:ext cx="15525572" cy="989753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37546" y="13631334"/>
            <a:ext cx="15525572" cy="3248999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237546" y="47460758"/>
            <a:ext cx="4050149" cy="272626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236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CD0144E-93BD-4E3A-94A1-9ADEFB7A977A}" type="datetimeFigureOut">
              <a:rPr lang="en-GB" smtClean="0"/>
              <a:t>08/08/2022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962720" y="47460758"/>
            <a:ext cx="6075224" cy="272626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236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2712968" y="47460758"/>
            <a:ext cx="4050149" cy="272626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36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6EC5EF6-9AEC-4F0C-99C8-E109735E65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914900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1800088" rtl="0" eaLnBrk="1" latinLnBrk="0" hangingPunct="1">
        <a:lnSpc>
          <a:spcPct val="90000"/>
        </a:lnSpc>
        <a:spcBef>
          <a:spcPct val="0"/>
        </a:spcBef>
        <a:buNone/>
        <a:defRPr sz="8662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50022" indent="-450022" algn="l" defTabSz="1800088" rtl="0" eaLnBrk="1" latinLnBrk="0" hangingPunct="1">
        <a:lnSpc>
          <a:spcPct val="90000"/>
        </a:lnSpc>
        <a:spcBef>
          <a:spcPts val="1969"/>
        </a:spcBef>
        <a:buFont typeface="Arial" panose="020B0604020202020204" pitchFamily="34" charset="0"/>
        <a:buChar char="•"/>
        <a:defRPr sz="5512" kern="1200">
          <a:solidFill>
            <a:schemeClr val="tx1"/>
          </a:solidFill>
          <a:latin typeface="+mn-lt"/>
          <a:ea typeface="+mn-ea"/>
          <a:cs typeface="+mn-cs"/>
        </a:defRPr>
      </a:lvl1pPr>
      <a:lvl2pPr marL="1350066" indent="-450022" algn="l" defTabSz="1800088" rtl="0" eaLnBrk="1" latinLnBrk="0" hangingPunct="1">
        <a:lnSpc>
          <a:spcPct val="90000"/>
        </a:lnSpc>
        <a:spcBef>
          <a:spcPts val="984"/>
        </a:spcBef>
        <a:buFont typeface="Arial" panose="020B0604020202020204" pitchFamily="34" charset="0"/>
        <a:buChar char="•"/>
        <a:defRPr sz="4725" kern="1200">
          <a:solidFill>
            <a:schemeClr val="tx1"/>
          </a:solidFill>
          <a:latin typeface="+mn-lt"/>
          <a:ea typeface="+mn-ea"/>
          <a:cs typeface="+mn-cs"/>
        </a:defRPr>
      </a:lvl2pPr>
      <a:lvl3pPr marL="2250110" indent="-450022" algn="l" defTabSz="1800088" rtl="0" eaLnBrk="1" latinLnBrk="0" hangingPunct="1">
        <a:lnSpc>
          <a:spcPct val="90000"/>
        </a:lnSpc>
        <a:spcBef>
          <a:spcPts val="984"/>
        </a:spcBef>
        <a:buFont typeface="Arial" panose="020B0604020202020204" pitchFamily="34" charset="0"/>
        <a:buChar char="•"/>
        <a:defRPr sz="3937" kern="1200">
          <a:solidFill>
            <a:schemeClr val="tx1"/>
          </a:solidFill>
          <a:latin typeface="+mn-lt"/>
          <a:ea typeface="+mn-ea"/>
          <a:cs typeface="+mn-cs"/>
        </a:defRPr>
      </a:lvl3pPr>
      <a:lvl4pPr marL="3150154" indent="-450022" algn="l" defTabSz="1800088" rtl="0" eaLnBrk="1" latinLnBrk="0" hangingPunct="1">
        <a:lnSpc>
          <a:spcPct val="90000"/>
        </a:lnSpc>
        <a:spcBef>
          <a:spcPts val="984"/>
        </a:spcBef>
        <a:buFont typeface="Arial" panose="020B0604020202020204" pitchFamily="34" charset="0"/>
        <a:buChar char="•"/>
        <a:defRPr sz="3543" kern="1200">
          <a:solidFill>
            <a:schemeClr val="tx1"/>
          </a:solidFill>
          <a:latin typeface="+mn-lt"/>
          <a:ea typeface="+mn-ea"/>
          <a:cs typeface="+mn-cs"/>
        </a:defRPr>
      </a:lvl4pPr>
      <a:lvl5pPr marL="4050198" indent="-450022" algn="l" defTabSz="1800088" rtl="0" eaLnBrk="1" latinLnBrk="0" hangingPunct="1">
        <a:lnSpc>
          <a:spcPct val="90000"/>
        </a:lnSpc>
        <a:spcBef>
          <a:spcPts val="984"/>
        </a:spcBef>
        <a:buFont typeface="Arial" panose="020B0604020202020204" pitchFamily="34" charset="0"/>
        <a:buChar char="•"/>
        <a:defRPr sz="3543" kern="1200">
          <a:solidFill>
            <a:schemeClr val="tx1"/>
          </a:solidFill>
          <a:latin typeface="+mn-lt"/>
          <a:ea typeface="+mn-ea"/>
          <a:cs typeface="+mn-cs"/>
        </a:defRPr>
      </a:lvl5pPr>
      <a:lvl6pPr marL="4950242" indent="-450022" algn="l" defTabSz="1800088" rtl="0" eaLnBrk="1" latinLnBrk="0" hangingPunct="1">
        <a:lnSpc>
          <a:spcPct val="90000"/>
        </a:lnSpc>
        <a:spcBef>
          <a:spcPts val="984"/>
        </a:spcBef>
        <a:buFont typeface="Arial" panose="020B0604020202020204" pitchFamily="34" charset="0"/>
        <a:buChar char="•"/>
        <a:defRPr sz="3543" kern="1200">
          <a:solidFill>
            <a:schemeClr val="tx1"/>
          </a:solidFill>
          <a:latin typeface="+mn-lt"/>
          <a:ea typeface="+mn-ea"/>
          <a:cs typeface="+mn-cs"/>
        </a:defRPr>
      </a:lvl6pPr>
      <a:lvl7pPr marL="5850285" indent="-450022" algn="l" defTabSz="1800088" rtl="0" eaLnBrk="1" latinLnBrk="0" hangingPunct="1">
        <a:lnSpc>
          <a:spcPct val="90000"/>
        </a:lnSpc>
        <a:spcBef>
          <a:spcPts val="984"/>
        </a:spcBef>
        <a:buFont typeface="Arial" panose="020B0604020202020204" pitchFamily="34" charset="0"/>
        <a:buChar char="•"/>
        <a:defRPr sz="3543" kern="1200">
          <a:solidFill>
            <a:schemeClr val="tx1"/>
          </a:solidFill>
          <a:latin typeface="+mn-lt"/>
          <a:ea typeface="+mn-ea"/>
          <a:cs typeface="+mn-cs"/>
        </a:defRPr>
      </a:lvl7pPr>
      <a:lvl8pPr marL="6750329" indent="-450022" algn="l" defTabSz="1800088" rtl="0" eaLnBrk="1" latinLnBrk="0" hangingPunct="1">
        <a:lnSpc>
          <a:spcPct val="90000"/>
        </a:lnSpc>
        <a:spcBef>
          <a:spcPts val="984"/>
        </a:spcBef>
        <a:buFont typeface="Arial" panose="020B0604020202020204" pitchFamily="34" charset="0"/>
        <a:buChar char="•"/>
        <a:defRPr sz="3543" kern="1200">
          <a:solidFill>
            <a:schemeClr val="tx1"/>
          </a:solidFill>
          <a:latin typeface="+mn-lt"/>
          <a:ea typeface="+mn-ea"/>
          <a:cs typeface="+mn-cs"/>
        </a:defRPr>
      </a:lvl8pPr>
      <a:lvl9pPr marL="7650373" indent="-450022" algn="l" defTabSz="1800088" rtl="0" eaLnBrk="1" latinLnBrk="0" hangingPunct="1">
        <a:lnSpc>
          <a:spcPct val="90000"/>
        </a:lnSpc>
        <a:spcBef>
          <a:spcPts val="984"/>
        </a:spcBef>
        <a:buFont typeface="Arial" panose="020B0604020202020204" pitchFamily="34" charset="0"/>
        <a:buChar char="•"/>
        <a:defRPr sz="3543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800088" rtl="0" eaLnBrk="1" latinLnBrk="0" hangingPunct="1">
        <a:defRPr sz="3543" kern="1200">
          <a:solidFill>
            <a:schemeClr val="tx1"/>
          </a:solidFill>
          <a:latin typeface="+mn-lt"/>
          <a:ea typeface="+mn-ea"/>
          <a:cs typeface="+mn-cs"/>
        </a:defRPr>
      </a:lvl1pPr>
      <a:lvl2pPr marL="900044" algn="l" defTabSz="1800088" rtl="0" eaLnBrk="1" latinLnBrk="0" hangingPunct="1">
        <a:defRPr sz="3543" kern="1200">
          <a:solidFill>
            <a:schemeClr val="tx1"/>
          </a:solidFill>
          <a:latin typeface="+mn-lt"/>
          <a:ea typeface="+mn-ea"/>
          <a:cs typeface="+mn-cs"/>
        </a:defRPr>
      </a:lvl2pPr>
      <a:lvl3pPr marL="1800088" algn="l" defTabSz="1800088" rtl="0" eaLnBrk="1" latinLnBrk="0" hangingPunct="1">
        <a:defRPr sz="3543" kern="1200">
          <a:solidFill>
            <a:schemeClr val="tx1"/>
          </a:solidFill>
          <a:latin typeface="+mn-lt"/>
          <a:ea typeface="+mn-ea"/>
          <a:cs typeface="+mn-cs"/>
        </a:defRPr>
      </a:lvl3pPr>
      <a:lvl4pPr marL="2700132" algn="l" defTabSz="1800088" rtl="0" eaLnBrk="1" latinLnBrk="0" hangingPunct="1">
        <a:defRPr sz="3543" kern="1200">
          <a:solidFill>
            <a:schemeClr val="tx1"/>
          </a:solidFill>
          <a:latin typeface="+mn-lt"/>
          <a:ea typeface="+mn-ea"/>
          <a:cs typeface="+mn-cs"/>
        </a:defRPr>
      </a:lvl4pPr>
      <a:lvl5pPr marL="3600176" algn="l" defTabSz="1800088" rtl="0" eaLnBrk="1" latinLnBrk="0" hangingPunct="1">
        <a:defRPr sz="3543" kern="1200">
          <a:solidFill>
            <a:schemeClr val="tx1"/>
          </a:solidFill>
          <a:latin typeface="+mn-lt"/>
          <a:ea typeface="+mn-ea"/>
          <a:cs typeface="+mn-cs"/>
        </a:defRPr>
      </a:lvl5pPr>
      <a:lvl6pPr marL="4500220" algn="l" defTabSz="1800088" rtl="0" eaLnBrk="1" latinLnBrk="0" hangingPunct="1">
        <a:defRPr sz="3543" kern="1200">
          <a:solidFill>
            <a:schemeClr val="tx1"/>
          </a:solidFill>
          <a:latin typeface="+mn-lt"/>
          <a:ea typeface="+mn-ea"/>
          <a:cs typeface="+mn-cs"/>
        </a:defRPr>
      </a:lvl6pPr>
      <a:lvl7pPr marL="5400264" algn="l" defTabSz="1800088" rtl="0" eaLnBrk="1" latinLnBrk="0" hangingPunct="1">
        <a:defRPr sz="3543" kern="1200">
          <a:solidFill>
            <a:schemeClr val="tx1"/>
          </a:solidFill>
          <a:latin typeface="+mn-lt"/>
          <a:ea typeface="+mn-ea"/>
          <a:cs typeface="+mn-cs"/>
        </a:defRPr>
      </a:lvl7pPr>
      <a:lvl8pPr marL="6300307" algn="l" defTabSz="1800088" rtl="0" eaLnBrk="1" latinLnBrk="0" hangingPunct="1">
        <a:defRPr sz="3543" kern="1200">
          <a:solidFill>
            <a:schemeClr val="tx1"/>
          </a:solidFill>
          <a:latin typeface="+mn-lt"/>
          <a:ea typeface="+mn-ea"/>
          <a:cs typeface="+mn-cs"/>
        </a:defRPr>
      </a:lvl8pPr>
      <a:lvl9pPr marL="7200351" algn="l" defTabSz="1800088" rtl="0" eaLnBrk="1" latinLnBrk="0" hangingPunct="1">
        <a:defRPr sz="3543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Relationship Id="rId9" Type="http://schemas.openxmlformats.org/officeDocument/2006/relationships/image" Target="../media/image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Rectangle 69"/>
          <p:cNvSpPr/>
          <p:nvPr/>
        </p:nvSpPr>
        <p:spPr>
          <a:xfrm>
            <a:off x="2449814" y="15616229"/>
            <a:ext cx="6625455" cy="954693"/>
          </a:xfrm>
          <a:prstGeom prst="rect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GB"/>
          </a:p>
        </p:txBody>
      </p:sp>
      <p:sp>
        <p:nvSpPr>
          <p:cNvPr id="71" name="Rectangle 70"/>
          <p:cNvSpPr/>
          <p:nvPr/>
        </p:nvSpPr>
        <p:spPr>
          <a:xfrm>
            <a:off x="7994786" y="15619274"/>
            <a:ext cx="6625455" cy="954693"/>
          </a:xfrm>
          <a:prstGeom prst="rect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GB"/>
          </a:p>
        </p:txBody>
      </p:sp>
      <p:sp>
        <p:nvSpPr>
          <p:cNvPr id="194" name="Oval 193"/>
          <p:cNvSpPr/>
          <p:nvPr/>
        </p:nvSpPr>
        <p:spPr>
          <a:xfrm>
            <a:off x="8062177" y="14578028"/>
            <a:ext cx="2766764" cy="2511723"/>
          </a:xfrm>
          <a:prstGeom prst="ellipse">
            <a:avLst/>
          </a:prstGeom>
          <a:solidFill>
            <a:srgbClr val="E381CE"/>
          </a:solidFill>
          <a:ln w="5715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5" name="Isosceles Triangle 234"/>
          <p:cNvSpPr/>
          <p:nvPr/>
        </p:nvSpPr>
        <p:spPr>
          <a:xfrm>
            <a:off x="6129841" y="44735269"/>
            <a:ext cx="2749047" cy="1962166"/>
          </a:xfrm>
          <a:prstGeom prst="triangl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4" name="Arrow: U-Turn 50"/>
          <p:cNvSpPr/>
          <p:nvPr/>
        </p:nvSpPr>
        <p:spPr>
          <a:xfrm rot="5400000" flipH="1">
            <a:off x="13977022" y="6908710"/>
            <a:ext cx="4320603" cy="2738120"/>
          </a:xfrm>
          <a:prstGeom prst="uturnArrow">
            <a:avLst>
              <a:gd name="adj1" fmla="val 34148"/>
              <a:gd name="adj2" fmla="val 25000"/>
              <a:gd name="adj3" fmla="val 0"/>
              <a:gd name="adj4" fmla="val 36793"/>
              <a:gd name="adj5" fmla="val 79595"/>
            </a:avLst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GB"/>
          </a:p>
        </p:txBody>
      </p:sp>
      <p:sp>
        <p:nvSpPr>
          <p:cNvPr id="81" name="Arrow: U-Turn 47"/>
          <p:cNvSpPr/>
          <p:nvPr/>
        </p:nvSpPr>
        <p:spPr>
          <a:xfrm rot="16200000">
            <a:off x="-141496" y="9975733"/>
            <a:ext cx="3986297" cy="2627630"/>
          </a:xfrm>
          <a:prstGeom prst="uturnArrow">
            <a:avLst>
              <a:gd name="adj1" fmla="val 36324"/>
              <a:gd name="adj2" fmla="val 25000"/>
              <a:gd name="adj3" fmla="val 0"/>
              <a:gd name="adj4" fmla="val 43750"/>
              <a:gd name="adj5" fmla="val 82378"/>
            </a:avLst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GB"/>
          </a:p>
        </p:txBody>
      </p:sp>
      <p:sp>
        <p:nvSpPr>
          <p:cNvPr id="75" name="Arrow: U-Turn 50"/>
          <p:cNvSpPr/>
          <p:nvPr/>
        </p:nvSpPr>
        <p:spPr>
          <a:xfrm rot="5400000" flipH="1">
            <a:off x="13676374" y="13030750"/>
            <a:ext cx="4401216" cy="2738120"/>
          </a:xfrm>
          <a:prstGeom prst="uturnArrow">
            <a:avLst>
              <a:gd name="adj1" fmla="val 36302"/>
              <a:gd name="adj2" fmla="val 25000"/>
              <a:gd name="adj3" fmla="val 0"/>
              <a:gd name="adj4" fmla="val 36793"/>
              <a:gd name="adj5" fmla="val 79595"/>
            </a:avLst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GB"/>
          </a:p>
        </p:txBody>
      </p:sp>
      <p:sp>
        <p:nvSpPr>
          <p:cNvPr id="69" name="Arrow: U-Turn 47"/>
          <p:cNvSpPr/>
          <p:nvPr/>
        </p:nvSpPr>
        <p:spPr>
          <a:xfrm rot="16200000">
            <a:off x="-389320" y="16422408"/>
            <a:ext cx="4611735" cy="2627630"/>
          </a:xfrm>
          <a:prstGeom prst="uturnArrow">
            <a:avLst>
              <a:gd name="adj1" fmla="val 36324"/>
              <a:gd name="adj2" fmla="val 25000"/>
              <a:gd name="adj3" fmla="val 0"/>
              <a:gd name="adj4" fmla="val 43750"/>
              <a:gd name="adj5" fmla="val 82378"/>
            </a:avLst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GB"/>
          </a:p>
        </p:txBody>
      </p:sp>
      <p:sp>
        <p:nvSpPr>
          <p:cNvPr id="63" name="Arrow: U-Turn 50"/>
          <p:cNvSpPr/>
          <p:nvPr/>
        </p:nvSpPr>
        <p:spPr>
          <a:xfrm rot="5400000" flipH="1">
            <a:off x="13921693" y="19640212"/>
            <a:ext cx="4299545" cy="2738120"/>
          </a:xfrm>
          <a:prstGeom prst="uturnArrow">
            <a:avLst>
              <a:gd name="adj1" fmla="val 34148"/>
              <a:gd name="adj2" fmla="val 25000"/>
              <a:gd name="adj3" fmla="val 0"/>
              <a:gd name="adj4" fmla="val 43750"/>
              <a:gd name="adj5" fmla="val 84465"/>
            </a:avLst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GB"/>
          </a:p>
        </p:txBody>
      </p:sp>
      <p:sp>
        <p:nvSpPr>
          <p:cNvPr id="57" name="Arrow: U-Turn 47"/>
          <p:cNvSpPr/>
          <p:nvPr/>
        </p:nvSpPr>
        <p:spPr>
          <a:xfrm rot="16200000">
            <a:off x="-234692" y="23053488"/>
            <a:ext cx="4611735" cy="2627630"/>
          </a:xfrm>
          <a:prstGeom prst="uturnArrow">
            <a:avLst>
              <a:gd name="adj1" fmla="val 36324"/>
              <a:gd name="adj2" fmla="val 25000"/>
              <a:gd name="adj3" fmla="val 0"/>
              <a:gd name="adj4" fmla="val 43750"/>
              <a:gd name="adj5" fmla="val 82378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GB"/>
          </a:p>
        </p:txBody>
      </p:sp>
      <p:sp>
        <p:nvSpPr>
          <p:cNvPr id="48" name="Arrow: U-Turn 47"/>
          <p:cNvSpPr/>
          <p:nvPr/>
        </p:nvSpPr>
        <p:spPr>
          <a:xfrm rot="16200000">
            <a:off x="-480130" y="29754100"/>
            <a:ext cx="4923982" cy="2627630"/>
          </a:xfrm>
          <a:prstGeom prst="uturnArrow">
            <a:avLst>
              <a:gd name="adj1" fmla="val 36324"/>
              <a:gd name="adj2" fmla="val 25000"/>
              <a:gd name="adj3" fmla="val 0"/>
              <a:gd name="adj4" fmla="val 43750"/>
              <a:gd name="adj5" fmla="val 82378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GB"/>
          </a:p>
        </p:txBody>
      </p:sp>
      <p:sp>
        <p:nvSpPr>
          <p:cNvPr id="40" name="Rectangle 39"/>
          <p:cNvSpPr/>
          <p:nvPr/>
        </p:nvSpPr>
        <p:spPr>
          <a:xfrm>
            <a:off x="13257086" y="35841333"/>
            <a:ext cx="3069892" cy="93157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GB"/>
          </a:p>
        </p:txBody>
      </p:sp>
      <p:sp>
        <p:nvSpPr>
          <p:cNvPr id="39" name="Arrow: U-Turn 50"/>
          <p:cNvSpPr/>
          <p:nvPr/>
        </p:nvSpPr>
        <p:spPr>
          <a:xfrm rot="5400000" flipH="1">
            <a:off x="13503222" y="33038194"/>
            <a:ext cx="4729993" cy="2738120"/>
          </a:xfrm>
          <a:prstGeom prst="uturnArrow">
            <a:avLst>
              <a:gd name="adj1" fmla="val 32061"/>
              <a:gd name="adj2" fmla="val 25000"/>
              <a:gd name="adj3" fmla="val 0"/>
              <a:gd name="adj4" fmla="val 43750"/>
              <a:gd name="adj5" fmla="val 82378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GB"/>
          </a:p>
        </p:txBody>
      </p:sp>
      <p:sp>
        <p:nvSpPr>
          <p:cNvPr id="32" name="Arrow: U-Turn 47"/>
          <p:cNvSpPr/>
          <p:nvPr/>
        </p:nvSpPr>
        <p:spPr>
          <a:xfrm rot="16200000">
            <a:off x="-210723" y="36559773"/>
            <a:ext cx="4491972" cy="2627630"/>
          </a:xfrm>
          <a:prstGeom prst="uturnArrow">
            <a:avLst>
              <a:gd name="adj1" fmla="val 36324"/>
              <a:gd name="adj2" fmla="val 25000"/>
              <a:gd name="adj3" fmla="val 0"/>
              <a:gd name="adj4" fmla="val 43750"/>
              <a:gd name="adj5" fmla="val 82378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GB"/>
          </a:p>
        </p:txBody>
      </p:sp>
      <p:sp>
        <p:nvSpPr>
          <p:cNvPr id="145" name="Arrow: U-Turn 50"/>
          <p:cNvSpPr/>
          <p:nvPr/>
        </p:nvSpPr>
        <p:spPr>
          <a:xfrm rot="5400000" flipH="1">
            <a:off x="13564012" y="39688377"/>
            <a:ext cx="4234704" cy="2738120"/>
          </a:xfrm>
          <a:prstGeom prst="uturnArrow">
            <a:avLst>
              <a:gd name="adj1" fmla="val 35540"/>
              <a:gd name="adj2" fmla="val 25000"/>
              <a:gd name="adj3" fmla="val 0"/>
              <a:gd name="adj4" fmla="val 33314"/>
              <a:gd name="adj5" fmla="val 82378"/>
            </a:avLst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GB"/>
          </a:p>
        </p:txBody>
      </p:sp>
      <p:sp>
        <p:nvSpPr>
          <p:cNvPr id="144" name="Rectangle 143"/>
          <p:cNvSpPr/>
          <p:nvPr/>
        </p:nvSpPr>
        <p:spPr>
          <a:xfrm>
            <a:off x="13120477" y="39124788"/>
            <a:ext cx="2849939" cy="959981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GB"/>
          </a:p>
        </p:txBody>
      </p:sp>
      <p:sp>
        <p:nvSpPr>
          <p:cNvPr id="137" name="Rectangle 136"/>
          <p:cNvSpPr/>
          <p:nvPr/>
        </p:nvSpPr>
        <p:spPr>
          <a:xfrm>
            <a:off x="3067519" y="45377100"/>
            <a:ext cx="5246190" cy="991829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GB"/>
          </a:p>
        </p:txBody>
      </p:sp>
      <p:sp>
        <p:nvSpPr>
          <p:cNvPr id="126" name="Arrow: Chevron 14"/>
          <p:cNvSpPr/>
          <p:nvPr/>
        </p:nvSpPr>
        <p:spPr>
          <a:xfrm>
            <a:off x="1195529" y="48198041"/>
            <a:ext cx="7673975" cy="1011117"/>
          </a:xfrm>
          <a:prstGeom prst="chevron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GB"/>
          </a:p>
        </p:txBody>
      </p:sp>
      <p:sp>
        <p:nvSpPr>
          <p:cNvPr id="127" name="Arrow: U-Turn 43"/>
          <p:cNvSpPr/>
          <p:nvPr/>
        </p:nvSpPr>
        <p:spPr>
          <a:xfrm rot="5400000" flipH="1">
            <a:off x="13580018" y="45876879"/>
            <a:ext cx="4024470" cy="2627630"/>
          </a:xfrm>
          <a:prstGeom prst="uturnArrow">
            <a:avLst>
              <a:gd name="adj1" fmla="val 37774"/>
              <a:gd name="adj2" fmla="val 25000"/>
              <a:gd name="adj3" fmla="val 0"/>
              <a:gd name="adj4" fmla="val 32875"/>
              <a:gd name="adj5" fmla="val 82378"/>
            </a:avLst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GB"/>
          </a:p>
        </p:txBody>
      </p:sp>
      <p:sp>
        <p:nvSpPr>
          <p:cNvPr id="128" name="Arrow: Chevron 14"/>
          <p:cNvSpPr/>
          <p:nvPr/>
        </p:nvSpPr>
        <p:spPr>
          <a:xfrm>
            <a:off x="7647117" y="48198506"/>
            <a:ext cx="7673975" cy="1004424"/>
          </a:xfrm>
          <a:prstGeom prst="chevron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GB"/>
          </a:p>
        </p:txBody>
      </p:sp>
      <p:sp>
        <p:nvSpPr>
          <p:cNvPr id="129" name="Rectangle 128"/>
          <p:cNvSpPr/>
          <p:nvPr/>
        </p:nvSpPr>
        <p:spPr>
          <a:xfrm>
            <a:off x="7065823" y="45380347"/>
            <a:ext cx="7971771" cy="929656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GB" b="1" dirty="0"/>
          </a:p>
        </p:txBody>
      </p:sp>
      <p:sp>
        <p:nvSpPr>
          <p:cNvPr id="131" name="Oval 130"/>
          <p:cNvSpPr/>
          <p:nvPr/>
        </p:nvSpPr>
        <p:spPr>
          <a:xfrm>
            <a:off x="10351096" y="47904534"/>
            <a:ext cx="1443355" cy="1507490"/>
          </a:xfrm>
          <a:prstGeom prst="ellipse">
            <a:avLst/>
          </a:prstGeom>
          <a:solidFill>
            <a:srgbClr val="FFC0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GB"/>
          </a:p>
        </p:txBody>
      </p:sp>
      <p:sp>
        <p:nvSpPr>
          <p:cNvPr id="132" name="Oval 131"/>
          <p:cNvSpPr/>
          <p:nvPr/>
        </p:nvSpPr>
        <p:spPr>
          <a:xfrm>
            <a:off x="2855704" y="47999373"/>
            <a:ext cx="1443355" cy="1507490"/>
          </a:xfrm>
          <a:prstGeom prst="ellipse">
            <a:avLst/>
          </a:prstGeom>
          <a:solidFill>
            <a:srgbClr val="FF5050"/>
          </a:solidFill>
          <a:ln>
            <a:solidFill>
              <a:srgbClr val="FF5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GB"/>
          </a:p>
        </p:txBody>
      </p:sp>
      <p:sp>
        <p:nvSpPr>
          <p:cNvPr id="134" name="Oval 133"/>
          <p:cNvSpPr/>
          <p:nvPr/>
        </p:nvSpPr>
        <p:spPr>
          <a:xfrm>
            <a:off x="3078993" y="48282338"/>
            <a:ext cx="1012531" cy="956945"/>
          </a:xfrm>
          <a:prstGeom prst="ellips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5" name="Oval 134"/>
          <p:cNvSpPr/>
          <p:nvPr/>
        </p:nvSpPr>
        <p:spPr>
          <a:xfrm>
            <a:off x="10553055" y="48098388"/>
            <a:ext cx="1012531" cy="956945"/>
          </a:xfrm>
          <a:prstGeom prst="ellips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3" name="Text Box 9"/>
          <p:cNvSpPr txBox="1"/>
          <p:nvPr/>
        </p:nvSpPr>
        <p:spPr>
          <a:xfrm>
            <a:off x="2979142" y="48520287"/>
            <a:ext cx="1214755" cy="816433"/>
          </a:xfrm>
          <a:prstGeom prst="rect">
            <a:avLst/>
          </a:prstGeom>
          <a:noFill/>
          <a:ln w="6350">
            <a:noFill/>
          </a:ln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07000"/>
              </a:lnSpc>
            </a:pPr>
            <a:r>
              <a:rPr lang="en-GB" dirty="0">
                <a:solidFill>
                  <a:srgbClr val="FF5050"/>
                </a:solidFill>
                <a:latin typeface="Franklin Gothic Demi Cond" panose="020B07060304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Autumn</a:t>
            </a:r>
            <a:endParaRPr lang="en-GB" sz="11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</a:pPr>
            <a:r>
              <a:rPr lang="en-GB" sz="2000" dirty="0">
                <a:solidFill>
                  <a:srgbClr val="FF5050"/>
                </a:solidFill>
                <a:latin typeface="Franklin Gothic Demi Cond" panose="020B07060304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Term</a:t>
            </a:r>
            <a:endParaRPr lang="en-GB" sz="11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36" name="Text Box 34"/>
          <p:cNvSpPr txBox="1"/>
          <p:nvPr/>
        </p:nvSpPr>
        <p:spPr>
          <a:xfrm>
            <a:off x="10637679" y="48207336"/>
            <a:ext cx="843280" cy="677545"/>
          </a:xfrm>
          <a:prstGeom prst="rect">
            <a:avLst/>
          </a:prstGeom>
          <a:noFill/>
          <a:ln w="6350">
            <a:noFill/>
          </a:ln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07000"/>
              </a:lnSpc>
            </a:pPr>
            <a:r>
              <a:rPr lang="en-GB" sz="1600" dirty="0">
                <a:solidFill>
                  <a:srgbClr val="FFC000"/>
                </a:solidFill>
                <a:latin typeface="Franklin Gothic Demi Cond" panose="020B07060304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Spring</a:t>
            </a:r>
            <a:endParaRPr lang="en-GB" sz="11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</a:pPr>
            <a:r>
              <a:rPr lang="en-GB" sz="1600" dirty="0">
                <a:solidFill>
                  <a:srgbClr val="FFC000"/>
                </a:solidFill>
                <a:latin typeface="Franklin Gothic Demi Cond" panose="020B07060304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Term</a:t>
            </a:r>
            <a:endParaRPr lang="en-GB" sz="11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38" name="Arrow: U-Turn 47"/>
          <p:cNvSpPr/>
          <p:nvPr/>
        </p:nvSpPr>
        <p:spPr>
          <a:xfrm rot="16200000">
            <a:off x="108545" y="42901562"/>
            <a:ext cx="4232376" cy="2627630"/>
          </a:xfrm>
          <a:prstGeom prst="uturnArrow">
            <a:avLst>
              <a:gd name="adj1" fmla="val 36324"/>
              <a:gd name="adj2" fmla="val 25000"/>
              <a:gd name="adj3" fmla="val 0"/>
              <a:gd name="adj4" fmla="val 43750"/>
              <a:gd name="adj5" fmla="val 82378"/>
            </a:avLst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GB"/>
          </a:p>
        </p:txBody>
      </p:sp>
      <p:sp>
        <p:nvSpPr>
          <p:cNvPr id="139" name="Rectangle 138"/>
          <p:cNvSpPr/>
          <p:nvPr/>
        </p:nvSpPr>
        <p:spPr>
          <a:xfrm>
            <a:off x="3054957" y="42283125"/>
            <a:ext cx="5234718" cy="965940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GB"/>
          </a:p>
        </p:txBody>
      </p:sp>
      <p:sp>
        <p:nvSpPr>
          <p:cNvPr id="140" name="Rectangle 139"/>
          <p:cNvSpPr/>
          <p:nvPr/>
        </p:nvSpPr>
        <p:spPr>
          <a:xfrm>
            <a:off x="6987981" y="42290327"/>
            <a:ext cx="7526031" cy="961009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GB"/>
          </a:p>
        </p:txBody>
      </p:sp>
      <p:sp>
        <p:nvSpPr>
          <p:cNvPr id="141" name="Oval 140"/>
          <p:cNvSpPr/>
          <p:nvPr/>
        </p:nvSpPr>
        <p:spPr>
          <a:xfrm>
            <a:off x="14047435" y="45036949"/>
            <a:ext cx="1443355" cy="1507490"/>
          </a:xfrm>
          <a:prstGeom prst="ellipse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GB"/>
          </a:p>
        </p:txBody>
      </p:sp>
      <p:sp>
        <p:nvSpPr>
          <p:cNvPr id="143" name="Oval 142"/>
          <p:cNvSpPr/>
          <p:nvPr/>
        </p:nvSpPr>
        <p:spPr>
          <a:xfrm>
            <a:off x="14224190" y="45220900"/>
            <a:ext cx="1143319" cy="1077393"/>
          </a:xfrm>
          <a:prstGeom prst="ellips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2" name="Text Box 34"/>
          <p:cNvSpPr txBox="1"/>
          <p:nvPr/>
        </p:nvSpPr>
        <p:spPr>
          <a:xfrm>
            <a:off x="14367926" y="45364275"/>
            <a:ext cx="843280" cy="677545"/>
          </a:xfrm>
          <a:prstGeom prst="rect">
            <a:avLst/>
          </a:prstGeom>
          <a:noFill/>
          <a:ln w="6350">
            <a:noFill/>
          </a:ln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07000"/>
              </a:lnSpc>
            </a:pPr>
            <a:r>
              <a:rPr lang="en-GB" sz="1600" dirty="0">
                <a:solidFill>
                  <a:srgbClr val="00B050"/>
                </a:solidFill>
                <a:latin typeface="Franklin Gothic Demi Cond" panose="020B07060304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Summer Term</a:t>
            </a:r>
            <a:endParaRPr lang="en-GB" sz="1100" dirty="0">
              <a:solidFill>
                <a:srgbClr val="00B05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46" name="Rectangle 145"/>
          <p:cNvSpPr/>
          <p:nvPr/>
        </p:nvSpPr>
        <p:spPr>
          <a:xfrm>
            <a:off x="7288566" y="39177683"/>
            <a:ext cx="5850890" cy="907057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GB"/>
          </a:p>
        </p:txBody>
      </p:sp>
      <p:sp>
        <p:nvSpPr>
          <p:cNvPr id="147" name="Rectangle 146"/>
          <p:cNvSpPr/>
          <p:nvPr/>
        </p:nvSpPr>
        <p:spPr>
          <a:xfrm>
            <a:off x="2761408" y="39170315"/>
            <a:ext cx="7001378" cy="94925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GB"/>
          </a:p>
        </p:txBody>
      </p:sp>
      <p:sp>
        <p:nvSpPr>
          <p:cNvPr id="2" name="Isosceles Triangle 1"/>
          <p:cNvSpPr/>
          <p:nvPr/>
        </p:nvSpPr>
        <p:spPr>
          <a:xfrm>
            <a:off x="396388" y="47468513"/>
            <a:ext cx="2562192" cy="2038350"/>
          </a:xfrm>
          <a:prstGeom prst="triangl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4" name="Isosceles Triangle 23"/>
          <p:cNvSpPr/>
          <p:nvPr/>
        </p:nvSpPr>
        <p:spPr>
          <a:xfrm>
            <a:off x="862225" y="47932611"/>
            <a:ext cx="1644130" cy="1343025"/>
          </a:xfrm>
          <a:prstGeom prst="triangl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392096" y="48352305"/>
            <a:ext cx="606255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200" b="1" dirty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Y1</a:t>
            </a:r>
            <a:endParaRPr lang="en-US" sz="3200" b="1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26" name="Isosceles Triangle 25"/>
          <p:cNvSpPr/>
          <p:nvPr/>
        </p:nvSpPr>
        <p:spPr>
          <a:xfrm>
            <a:off x="14702405" y="38195604"/>
            <a:ext cx="2562192" cy="2038350"/>
          </a:xfrm>
          <a:prstGeom prst="triangl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7" name="Isosceles Triangle 26"/>
          <p:cNvSpPr/>
          <p:nvPr/>
        </p:nvSpPr>
        <p:spPr>
          <a:xfrm>
            <a:off x="15185843" y="38703573"/>
            <a:ext cx="1644130" cy="1343025"/>
          </a:xfrm>
          <a:prstGeom prst="triangl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15615622" y="39270664"/>
            <a:ext cx="89479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dirty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Y3</a:t>
            </a:r>
            <a:endParaRPr lang="en-US" sz="5400" b="1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33" name="Rectangle 32"/>
          <p:cNvSpPr/>
          <p:nvPr/>
        </p:nvSpPr>
        <p:spPr>
          <a:xfrm>
            <a:off x="2223246" y="35815248"/>
            <a:ext cx="5234718" cy="95123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GB"/>
          </a:p>
        </p:txBody>
      </p:sp>
      <p:sp>
        <p:nvSpPr>
          <p:cNvPr id="34" name="Rectangle 33"/>
          <p:cNvSpPr/>
          <p:nvPr/>
        </p:nvSpPr>
        <p:spPr>
          <a:xfrm>
            <a:off x="7142279" y="35822616"/>
            <a:ext cx="6193178" cy="95123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GB"/>
          </a:p>
        </p:txBody>
      </p:sp>
      <p:sp>
        <p:nvSpPr>
          <p:cNvPr id="41" name="Rectangle 40"/>
          <p:cNvSpPr/>
          <p:nvPr/>
        </p:nvSpPr>
        <p:spPr>
          <a:xfrm>
            <a:off x="9445559" y="32300523"/>
            <a:ext cx="5850890" cy="91707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GB"/>
          </a:p>
        </p:txBody>
      </p:sp>
      <p:sp>
        <p:nvSpPr>
          <p:cNvPr id="44" name="Rectangle 43"/>
          <p:cNvSpPr/>
          <p:nvPr/>
        </p:nvSpPr>
        <p:spPr>
          <a:xfrm>
            <a:off x="2919834" y="32301539"/>
            <a:ext cx="7540008" cy="916062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GB"/>
          </a:p>
        </p:txBody>
      </p:sp>
      <p:sp>
        <p:nvSpPr>
          <p:cNvPr id="50" name="Rectangle 49"/>
          <p:cNvSpPr/>
          <p:nvPr/>
        </p:nvSpPr>
        <p:spPr>
          <a:xfrm>
            <a:off x="1981861" y="28824405"/>
            <a:ext cx="13339231" cy="958460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GB"/>
          </a:p>
        </p:txBody>
      </p:sp>
      <p:sp>
        <p:nvSpPr>
          <p:cNvPr id="51" name="Arrow: U-Turn 50"/>
          <p:cNvSpPr/>
          <p:nvPr/>
        </p:nvSpPr>
        <p:spPr>
          <a:xfrm rot="5400000" flipH="1">
            <a:off x="13827117" y="26272687"/>
            <a:ext cx="4267595" cy="2738120"/>
          </a:xfrm>
          <a:prstGeom prst="uturnArrow">
            <a:avLst>
              <a:gd name="adj1" fmla="val 34148"/>
              <a:gd name="adj2" fmla="val 25000"/>
              <a:gd name="adj3" fmla="val 0"/>
              <a:gd name="adj4" fmla="val 36793"/>
              <a:gd name="adj5" fmla="val 79595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GB"/>
          </a:p>
        </p:txBody>
      </p:sp>
      <p:sp>
        <p:nvSpPr>
          <p:cNvPr id="52" name="Rectangle 51"/>
          <p:cNvSpPr/>
          <p:nvPr/>
        </p:nvSpPr>
        <p:spPr>
          <a:xfrm>
            <a:off x="8122356" y="25719030"/>
            <a:ext cx="7502532" cy="954693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GB"/>
          </a:p>
        </p:txBody>
      </p:sp>
      <p:sp>
        <p:nvSpPr>
          <p:cNvPr id="53" name="Rectangle 52"/>
          <p:cNvSpPr/>
          <p:nvPr/>
        </p:nvSpPr>
        <p:spPr>
          <a:xfrm>
            <a:off x="3277766" y="25718477"/>
            <a:ext cx="6625455" cy="954693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GB"/>
          </a:p>
        </p:txBody>
      </p:sp>
      <p:sp>
        <p:nvSpPr>
          <p:cNvPr id="54" name="Isosceles Triangle 53"/>
          <p:cNvSpPr/>
          <p:nvPr/>
        </p:nvSpPr>
        <p:spPr>
          <a:xfrm>
            <a:off x="1454539" y="31624388"/>
            <a:ext cx="2562192" cy="2038350"/>
          </a:xfrm>
          <a:prstGeom prst="triangl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55" name="Isosceles Triangle 54"/>
          <p:cNvSpPr/>
          <p:nvPr/>
        </p:nvSpPr>
        <p:spPr>
          <a:xfrm>
            <a:off x="1939426" y="32088486"/>
            <a:ext cx="1644130" cy="1343025"/>
          </a:xfrm>
          <a:prstGeom prst="triangl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56" name="Rectangle 55"/>
          <p:cNvSpPr/>
          <p:nvPr/>
        </p:nvSpPr>
        <p:spPr>
          <a:xfrm>
            <a:off x="2363127" y="32508180"/>
            <a:ext cx="89479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dirty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Y4</a:t>
            </a:r>
            <a:endParaRPr lang="en-US" sz="5400" b="1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8" name="Rectangle 57"/>
          <p:cNvSpPr/>
          <p:nvPr/>
        </p:nvSpPr>
        <p:spPr>
          <a:xfrm>
            <a:off x="2857185" y="22253343"/>
            <a:ext cx="6625455" cy="954693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GB"/>
          </a:p>
        </p:txBody>
      </p:sp>
      <p:sp>
        <p:nvSpPr>
          <p:cNvPr id="59" name="Rectangle 58"/>
          <p:cNvSpPr/>
          <p:nvPr/>
        </p:nvSpPr>
        <p:spPr>
          <a:xfrm>
            <a:off x="8869504" y="22255367"/>
            <a:ext cx="5850890" cy="954693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GB"/>
          </a:p>
        </p:txBody>
      </p:sp>
      <p:sp>
        <p:nvSpPr>
          <p:cNvPr id="64" name="Rectangle 63"/>
          <p:cNvSpPr/>
          <p:nvPr/>
        </p:nvSpPr>
        <p:spPr>
          <a:xfrm>
            <a:off x="9601751" y="19065708"/>
            <a:ext cx="5895993" cy="958460"/>
          </a:xfrm>
          <a:prstGeom prst="rect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GB"/>
          </a:p>
        </p:txBody>
      </p:sp>
      <p:sp>
        <p:nvSpPr>
          <p:cNvPr id="65" name="Rectangle 64"/>
          <p:cNvSpPr/>
          <p:nvPr/>
        </p:nvSpPr>
        <p:spPr>
          <a:xfrm>
            <a:off x="2498174" y="19085149"/>
            <a:ext cx="7309284" cy="958460"/>
          </a:xfrm>
          <a:prstGeom prst="rect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GB"/>
          </a:p>
        </p:txBody>
      </p:sp>
      <p:sp>
        <p:nvSpPr>
          <p:cNvPr id="76" name="Rectangle 75"/>
          <p:cNvSpPr/>
          <p:nvPr/>
        </p:nvSpPr>
        <p:spPr>
          <a:xfrm>
            <a:off x="8846059" y="12326794"/>
            <a:ext cx="6625455" cy="954693"/>
          </a:xfrm>
          <a:prstGeom prst="rect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GB"/>
          </a:p>
        </p:txBody>
      </p:sp>
      <p:sp>
        <p:nvSpPr>
          <p:cNvPr id="77" name="Rectangle 76"/>
          <p:cNvSpPr/>
          <p:nvPr/>
        </p:nvSpPr>
        <p:spPr>
          <a:xfrm>
            <a:off x="2479705" y="12329020"/>
            <a:ext cx="6625455" cy="954693"/>
          </a:xfrm>
          <a:prstGeom prst="rect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GB"/>
          </a:p>
        </p:txBody>
      </p:sp>
      <p:sp>
        <p:nvSpPr>
          <p:cNvPr id="78" name="Isosceles Triangle 77"/>
          <p:cNvSpPr/>
          <p:nvPr/>
        </p:nvSpPr>
        <p:spPr>
          <a:xfrm>
            <a:off x="13908300" y="21481597"/>
            <a:ext cx="2562192" cy="2038350"/>
          </a:xfrm>
          <a:prstGeom prst="triangl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79" name="Isosceles Triangle 78"/>
          <p:cNvSpPr/>
          <p:nvPr/>
        </p:nvSpPr>
        <p:spPr>
          <a:xfrm>
            <a:off x="14393187" y="21945695"/>
            <a:ext cx="1644130" cy="1343025"/>
          </a:xfrm>
          <a:prstGeom prst="triangl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80" name="Rectangle 79"/>
          <p:cNvSpPr/>
          <p:nvPr/>
        </p:nvSpPr>
        <p:spPr>
          <a:xfrm>
            <a:off x="14909060" y="22365390"/>
            <a:ext cx="710451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000" b="1" dirty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Y5</a:t>
            </a:r>
            <a:endParaRPr lang="en-US" sz="4000" b="1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82" name="Rectangle 81"/>
          <p:cNvSpPr/>
          <p:nvPr/>
        </p:nvSpPr>
        <p:spPr>
          <a:xfrm>
            <a:off x="1806050" y="9476618"/>
            <a:ext cx="1424313" cy="954693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GB"/>
          </a:p>
        </p:txBody>
      </p:sp>
      <p:sp>
        <p:nvSpPr>
          <p:cNvPr id="83" name="Rectangle 82"/>
          <p:cNvSpPr/>
          <p:nvPr/>
        </p:nvSpPr>
        <p:spPr>
          <a:xfrm>
            <a:off x="3182003" y="9479631"/>
            <a:ext cx="11865431" cy="954693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GB"/>
          </a:p>
        </p:txBody>
      </p:sp>
      <p:sp>
        <p:nvSpPr>
          <p:cNvPr id="103" name="Rectangle 102"/>
          <p:cNvSpPr/>
          <p:nvPr/>
        </p:nvSpPr>
        <p:spPr>
          <a:xfrm>
            <a:off x="8435117" y="6372429"/>
            <a:ext cx="6625455" cy="954693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GB"/>
          </a:p>
        </p:txBody>
      </p:sp>
      <p:sp>
        <p:nvSpPr>
          <p:cNvPr id="105" name="Rectangle 104"/>
          <p:cNvSpPr/>
          <p:nvPr/>
        </p:nvSpPr>
        <p:spPr>
          <a:xfrm>
            <a:off x="2400283" y="6403321"/>
            <a:ext cx="6625455" cy="912670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GB"/>
          </a:p>
        </p:txBody>
      </p:sp>
      <p:sp>
        <p:nvSpPr>
          <p:cNvPr id="106" name="Arrow: U-Turn 47"/>
          <p:cNvSpPr/>
          <p:nvPr/>
        </p:nvSpPr>
        <p:spPr>
          <a:xfrm rot="16200000">
            <a:off x="-221547" y="4005088"/>
            <a:ext cx="3986297" cy="2627630"/>
          </a:xfrm>
          <a:prstGeom prst="uturnArrow">
            <a:avLst>
              <a:gd name="adj1" fmla="val 36324"/>
              <a:gd name="adj2" fmla="val 25000"/>
              <a:gd name="adj3" fmla="val 0"/>
              <a:gd name="adj4" fmla="val 43750"/>
              <a:gd name="adj5" fmla="val 82378"/>
            </a:avLst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GB"/>
          </a:p>
        </p:txBody>
      </p:sp>
      <p:sp>
        <p:nvSpPr>
          <p:cNvPr id="110" name="Rectangle 109"/>
          <p:cNvSpPr/>
          <p:nvPr/>
        </p:nvSpPr>
        <p:spPr>
          <a:xfrm>
            <a:off x="2537542" y="3533857"/>
            <a:ext cx="6625455" cy="954693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GB"/>
          </a:p>
        </p:txBody>
      </p:sp>
      <p:sp>
        <p:nvSpPr>
          <p:cNvPr id="111" name="Rectangle 110"/>
          <p:cNvSpPr/>
          <p:nvPr/>
        </p:nvSpPr>
        <p:spPr>
          <a:xfrm>
            <a:off x="8966800" y="3532956"/>
            <a:ext cx="6625455" cy="954693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GB"/>
          </a:p>
        </p:txBody>
      </p:sp>
      <p:sp>
        <p:nvSpPr>
          <p:cNvPr id="115" name="Isosceles Triangle 114"/>
          <p:cNvSpPr/>
          <p:nvPr/>
        </p:nvSpPr>
        <p:spPr>
          <a:xfrm>
            <a:off x="1015189" y="11907614"/>
            <a:ext cx="2562192" cy="2038350"/>
          </a:xfrm>
          <a:prstGeom prst="triangl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6" name="Isosceles Triangle 115"/>
          <p:cNvSpPr/>
          <p:nvPr/>
        </p:nvSpPr>
        <p:spPr>
          <a:xfrm>
            <a:off x="1453841" y="12322865"/>
            <a:ext cx="1644130" cy="1343025"/>
          </a:xfrm>
          <a:prstGeom prst="triangl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117" name="Rectangle 116"/>
          <p:cNvSpPr/>
          <p:nvPr/>
        </p:nvSpPr>
        <p:spPr>
          <a:xfrm>
            <a:off x="1917369" y="12787873"/>
            <a:ext cx="710451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000" b="1" dirty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Y6</a:t>
            </a:r>
            <a:endParaRPr lang="en-US" sz="4000" b="1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4" name="Right Arrow 3"/>
          <p:cNvSpPr/>
          <p:nvPr/>
        </p:nvSpPr>
        <p:spPr>
          <a:xfrm>
            <a:off x="12516488" y="3276767"/>
            <a:ext cx="3713924" cy="1463831"/>
          </a:xfrm>
          <a:prstGeom prst="rightArrow">
            <a:avLst/>
          </a:prstGeom>
          <a:solidFill>
            <a:schemeClr val="accent6">
              <a:lumMod val="75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9" name="Oval 148"/>
          <p:cNvSpPr/>
          <p:nvPr/>
        </p:nvSpPr>
        <p:spPr>
          <a:xfrm>
            <a:off x="12806607" y="38731345"/>
            <a:ext cx="1443355" cy="1507490"/>
          </a:xfrm>
          <a:prstGeom prst="ellipse">
            <a:avLst/>
          </a:prstGeom>
          <a:solidFill>
            <a:srgbClr val="FF5050"/>
          </a:solidFill>
          <a:ln>
            <a:solidFill>
              <a:srgbClr val="FF5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GB"/>
          </a:p>
        </p:txBody>
      </p:sp>
      <p:sp>
        <p:nvSpPr>
          <p:cNvPr id="150" name="Oval 149"/>
          <p:cNvSpPr/>
          <p:nvPr/>
        </p:nvSpPr>
        <p:spPr>
          <a:xfrm>
            <a:off x="13029148" y="38968519"/>
            <a:ext cx="1012531" cy="956945"/>
          </a:xfrm>
          <a:prstGeom prst="ellips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1" name="Text Box 9"/>
          <p:cNvSpPr txBox="1"/>
          <p:nvPr/>
        </p:nvSpPr>
        <p:spPr>
          <a:xfrm>
            <a:off x="12928035" y="39076874"/>
            <a:ext cx="1214755" cy="816433"/>
          </a:xfrm>
          <a:prstGeom prst="rect">
            <a:avLst/>
          </a:prstGeom>
          <a:noFill/>
          <a:ln w="6350">
            <a:noFill/>
          </a:ln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07000"/>
              </a:lnSpc>
            </a:pPr>
            <a:r>
              <a:rPr lang="en-GB" dirty="0">
                <a:solidFill>
                  <a:srgbClr val="FF5050"/>
                </a:solidFill>
                <a:latin typeface="Franklin Gothic Demi Cond" panose="020B07060304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Autumn</a:t>
            </a:r>
            <a:endParaRPr lang="en-GB" sz="11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</a:pPr>
            <a:r>
              <a:rPr lang="en-GB" sz="2000" dirty="0">
                <a:solidFill>
                  <a:srgbClr val="FF5050"/>
                </a:solidFill>
                <a:latin typeface="Franklin Gothic Demi Cond" panose="020B07060304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Term</a:t>
            </a:r>
            <a:endParaRPr lang="en-GB" sz="11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52" name="Oval 151"/>
          <p:cNvSpPr/>
          <p:nvPr/>
        </p:nvSpPr>
        <p:spPr>
          <a:xfrm>
            <a:off x="541853" y="30654525"/>
            <a:ext cx="1443355" cy="1507490"/>
          </a:xfrm>
          <a:prstGeom prst="ellipse">
            <a:avLst/>
          </a:prstGeom>
          <a:solidFill>
            <a:srgbClr val="FF5050"/>
          </a:solidFill>
          <a:ln>
            <a:solidFill>
              <a:srgbClr val="FF5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GB"/>
          </a:p>
        </p:txBody>
      </p:sp>
      <p:sp>
        <p:nvSpPr>
          <p:cNvPr id="153" name="Oval 152"/>
          <p:cNvSpPr/>
          <p:nvPr/>
        </p:nvSpPr>
        <p:spPr>
          <a:xfrm>
            <a:off x="764394" y="30891699"/>
            <a:ext cx="1012531" cy="956945"/>
          </a:xfrm>
          <a:prstGeom prst="ellips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4" name="Text Box 9"/>
          <p:cNvSpPr txBox="1"/>
          <p:nvPr/>
        </p:nvSpPr>
        <p:spPr>
          <a:xfrm>
            <a:off x="663281" y="31000054"/>
            <a:ext cx="1214755" cy="816433"/>
          </a:xfrm>
          <a:prstGeom prst="rect">
            <a:avLst/>
          </a:prstGeom>
          <a:noFill/>
          <a:ln w="6350">
            <a:noFill/>
          </a:ln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07000"/>
              </a:lnSpc>
            </a:pPr>
            <a:r>
              <a:rPr lang="en-GB" dirty="0">
                <a:solidFill>
                  <a:srgbClr val="FF5050"/>
                </a:solidFill>
                <a:latin typeface="Franklin Gothic Demi Cond" panose="020B07060304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Autumn</a:t>
            </a:r>
            <a:endParaRPr lang="en-GB" sz="11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</a:pPr>
            <a:r>
              <a:rPr lang="en-GB" sz="2000" dirty="0">
                <a:solidFill>
                  <a:srgbClr val="FF5050"/>
                </a:solidFill>
                <a:latin typeface="Franklin Gothic Demi Cond" panose="020B07060304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Term</a:t>
            </a:r>
            <a:endParaRPr lang="en-GB" sz="11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55" name="Oval 154"/>
          <p:cNvSpPr/>
          <p:nvPr/>
        </p:nvSpPr>
        <p:spPr>
          <a:xfrm>
            <a:off x="16247951" y="20199668"/>
            <a:ext cx="1443355" cy="1507490"/>
          </a:xfrm>
          <a:prstGeom prst="ellipse">
            <a:avLst/>
          </a:prstGeom>
          <a:solidFill>
            <a:srgbClr val="FF5050"/>
          </a:solidFill>
          <a:ln>
            <a:solidFill>
              <a:srgbClr val="FF5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GB"/>
          </a:p>
        </p:txBody>
      </p:sp>
      <p:sp>
        <p:nvSpPr>
          <p:cNvPr id="156" name="Oval 155"/>
          <p:cNvSpPr/>
          <p:nvPr/>
        </p:nvSpPr>
        <p:spPr>
          <a:xfrm>
            <a:off x="16470492" y="20436842"/>
            <a:ext cx="1012531" cy="956945"/>
          </a:xfrm>
          <a:prstGeom prst="ellips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7" name="Text Box 9"/>
          <p:cNvSpPr txBox="1"/>
          <p:nvPr/>
        </p:nvSpPr>
        <p:spPr>
          <a:xfrm>
            <a:off x="16369379" y="20545197"/>
            <a:ext cx="1214755" cy="816433"/>
          </a:xfrm>
          <a:prstGeom prst="rect">
            <a:avLst/>
          </a:prstGeom>
          <a:noFill/>
          <a:ln w="6350">
            <a:noFill/>
          </a:ln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07000"/>
              </a:lnSpc>
            </a:pPr>
            <a:r>
              <a:rPr lang="en-GB" dirty="0">
                <a:solidFill>
                  <a:srgbClr val="FF5050"/>
                </a:solidFill>
                <a:latin typeface="Franklin Gothic Demi Cond" panose="020B07060304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Autumn</a:t>
            </a:r>
            <a:endParaRPr lang="en-GB" sz="11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</a:pPr>
            <a:r>
              <a:rPr lang="en-GB" sz="2000" dirty="0">
                <a:solidFill>
                  <a:srgbClr val="FF5050"/>
                </a:solidFill>
                <a:latin typeface="Franklin Gothic Demi Cond" panose="020B07060304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Term</a:t>
            </a:r>
            <a:endParaRPr lang="en-GB" sz="11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58" name="Oval 157"/>
          <p:cNvSpPr/>
          <p:nvPr/>
        </p:nvSpPr>
        <p:spPr>
          <a:xfrm>
            <a:off x="247861" y="10448065"/>
            <a:ext cx="1443355" cy="1507490"/>
          </a:xfrm>
          <a:prstGeom prst="ellipse">
            <a:avLst/>
          </a:prstGeom>
          <a:solidFill>
            <a:srgbClr val="FF5050"/>
          </a:solidFill>
          <a:ln>
            <a:solidFill>
              <a:srgbClr val="FF5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GB"/>
          </a:p>
        </p:txBody>
      </p:sp>
      <p:sp>
        <p:nvSpPr>
          <p:cNvPr id="159" name="Oval 158"/>
          <p:cNvSpPr/>
          <p:nvPr/>
        </p:nvSpPr>
        <p:spPr>
          <a:xfrm>
            <a:off x="470402" y="10685239"/>
            <a:ext cx="1012531" cy="956945"/>
          </a:xfrm>
          <a:prstGeom prst="ellips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0" name="Text Box 9"/>
          <p:cNvSpPr txBox="1"/>
          <p:nvPr/>
        </p:nvSpPr>
        <p:spPr>
          <a:xfrm>
            <a:off x="369289" y="10793594"/>
            <a:ext cx="1214755" cy="816433"/>
          </a:xfrm>
          <a:prstGeom prst="rect">
            <a:avLst/>
          </a:prstGeom>
          <a:noFill/>
          <a:ln w="6350">
            <a:noFill/>
          </a:ln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07000"/>
              </a:lnSpc>
            </a:pPr>
            <a:r>
              <a:rPr lang="en-GB" dirty="0">
                <a:solidFill>
                  <a:srgbClr val="FF5050"/>
                </a:solidFill>
                <a:latin typeface="Franklin Gothic Demi Cond" panose="020B07060304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Autumn</a:t>
            </a:r>
            <a:endParaRPr lang="en-GB" sz="11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</a:pPr>
            <a:r>
              <a:rPr lang="en-GB" sz="2000" dirty="0">
                <a:solidFill>
                  <a:srgbClr val="FF5050"/>
                </a:solidFill>
                <a:latin typeface="Franklin Gothic Demi Cond" panose="020B07060304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Term</a:t>
            </a:r>
            <a:endParaRPr lang="en-GB" sz="11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61" name="Oval 160"/>
          <p:cNvSpPr/>
          <p:nvPr/>
        </p:nvSpPr>
        <p:spPr>
          <a:xfrm>
            <a:off x="796111" y="35879258"/>
            <a:ext cx="1443355" cy="1507490"/>
          </a:xfrm>
          <a:prstGeom prst="ellipse">
            <a:avLst/>
          </a:prstGeom>
          <a:solidFill>
            <a:srgbClr val="FFC0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GB"/>
          </a:p>
        </p:txBody>
      </p:sp>
      <p:sp>
        <p:nvSpPr>
          <p:cNvPr id="162" name="Oval 161"/>
          <p:cNvSpPr/>
          <p:nvPr/>
        </p:nvSpPr>
        <p:spPr>
          <a:xfrm>
            <a:off x="1011522" y="36121624"/>
            <a:ext cx="1012531" cy="956945"/>
          </a:xfrm>
          <a:prstGeom prst="ellips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3" name="Text Box 34"/>
          <p:cNvSpPr txBox="1"/>
          <p:nvPr/>
        </p:nvSpPr>
        <p:spPr>
          <a:xfrm>
            <a:off x="1096146" y="36230572"/>
            <a:ext cx="843280" cy="677545"/>
          </a:xfrm>
          <a:prstGeom prst="rect">
            <a:avLst/>
          </a:prstGeom>
          <a:noFill/>
          <a:ln w="6350">
            <a:noFill/>
          </a:ln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07000"/>
              </a:lnSpc>
            </a:pPr>
            <a:r>
              <a:rPr lang="en-GB" sz="1600" dirty="0">
                <a:solidFill>
                  <a:srgbClr val="FFC000"/>
                </a:solidFill>
                <a:latin typeface="Franklin Gothic Demi Cond" panose="020B07060304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Spring</a:t>
            </a:r>
            <a:endParaRPr lang="en-GB" sz="11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</a:pPr>
            <a:r>
              <a:rPr lang="en-GB" sz="1600" dirty="0">
                <a:solidFill>
                  <a:srgbClr val="FFC000"/>
                </a:solidFill>
                <a:latin typeface="Franklin Gothic Demi Cond" panose="020B07060304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Term</a:t>
            </a:r>
            <a:endParaRPr lang="en-GB" sz="11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64" name="Oval 163"/>
          <p:cNvSpPr/>
          <p:nvPr/>
        </p:nvSpPr>
        <p:spPr>
          <a:xfrm>
            <a:off x="14304554" y="25426011"/>
            <a:ext cx="1443355" cy="1507490"/>
          </a:xfrm>
          <a:prstGeom prst="ellipse">
            <a:avLst/>
          </a:prstGeom>
          <a:solidFill>
            <a:srgbClr val="FFC0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GB"/>
          </a:p>
        </p:txBody>
      </p:sp>
      <p:sp>
        <p:nvSpPr>
          <p:cNvPr id="165" name="Oval 164"/>
          <p:cNvSpPr/>
          <p:nvPr/>
        </p:nvSpPr>
        <p:spPr>
          <a:xfrm>
            <a:off x="14519965" y="25668377"/>
            <a:ext cx="1012531" cy="956945"/>
          </a:xfrm>
          <a:prstGeom prst="ellips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6" name="Text Box 34"/>
          <p:cNvSpPr txBox="1"/>
          <p:nvPr/>
        </p:nvSpPr>
        <p:spPr>
          <a:xfrm>
            <a:off x="14604589" y="25777325"/>
            <a:ext cx="843280" cy="677545"/>
          </a:xfrm>
          <a:prstGeom prst="rect">
            <a:avLst/>
          </a:prstGeom>
          <a:noFill/>
          <a:ln w="6350">
            <a:noFill/>
          </a:ln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07000"/>
              </a:lnSpc>
            </a:pPr>
            <a:r>
              <a:rPr lang="en-GB" sz="1600" dirty="0">
                <a:solidFill>
                  <a:srgbClr val="FFC000"/>
                </a:solidFill>
                <a:latin typeface="Franklin Gothic Demi Cond" panose="020B07060304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Spring</a:t>
            </a:r>
            <a:endParaRPr lang="en-GB" sz="11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</a:pPr>
            <a:r>
              <a:rPr lang="en-GB" sz="1600" dirty="0">
                <a:solidFill>
                  <a:srgbClr val="FFC000"/>
                </a:solidFill>
                <a:latin typeface="Franklin Gothic Demi Cond" panose="020B07060304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Term</a:t>
            </a:r>
            <a:endParaRPr lang="en-GB" sz="11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67" name="Oval 166"/>
          <p:cNvSpPr/>
          <p:nvPr/>
        </p:nvSpPr>
        <p:spPr>
          <a:xfrm>
            <a:off x="1658709" y="15296955"/>
            <a:ext cx="1443355" cy="1507490"/>
          </a:xfrm>
          <a:prstGeom prst="ellipse">
            <a:avLst/>
          </a:prstGeom>
          <a:solidFill>
            <a:srgbClr val="FFC0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GB"/>
          </a:p>
        </p:txBody>
      </p:sp>
      <p:sp>
        <p:nvSpPr>
          <p:cNvPr id="168" name="Oval 167"/>
          <p:cNvSpPr/>
          <p:nvPr/>
        </p:nvSpPr>
        <p:spPr>
          <a:xfrm>
            <a:off x="1874120" y="15539321"/>
            <a:ext cx="1012531" cy="956945"/>
          </a:xfrm>
          <a:prstGeom prst="ellips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9" name="Text Box 34"/>
          <p:cNvSpPr txBox="1"/>
          <p:nvPr/>
        </p:nvSpPr>
        <p:spPr>
          <a:xfrm>
            <a:off x="1958744" y="15648269"/>
            <a:ext cx="843280" cy="677545"/>
          </a:xfrm>
          <a:prstGeom prst="rect">
            <a:avLst/>
          </a:prstGeom>
          <a:noFill/>
          <a:ln w="6350">
            <a:noFill/>
          </a:ln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07000"/>
              </a:lnSpc>
            </a:pPr>
            <a:r>
              <a:rPr lang="en-GB" sz="1600" dirty="0">
                <a:solidFill>
                  <a:srgbClr val="FFC000"/>
                </a:solidFill>
                <a:latin typeface="Franklin Gothic Demi Cond" panose="020B07060304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Spring</a:t>
            </a:r>
            <a:endParaRPr lang="en-GB" sz="11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</a:pPr>
            <a:r>
              <a:rPr lang="en-GB" sz="1600" dirty="0">
                <a:solidFill>
                  <a:srgbClr val="FFC000"/>
                </a:solidFill>
                <a:latin typeface="Franklin Gothic Demi Cond" panose="020B07060304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Term</a:t>
            </a:r>
            <a:endParaRPr lang="en-GB" sz="11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99" name="Oval 98"/>
          <p:cNvSpPr/>
          <p:nvPr/>
        </p:nvSpPr>
        <p:spPr>
          <a:xfrm>
            <a:off x="14870578" y="6130173"/>
            <a:ext cx="1443355" cy="1507490"/>
          </a:xfrm>
          <a:prstGeom prst="ellipse">
            <a:avLst/>
          </a:prstGeom>
          <a:solidFill>
            <a:srgbClr val="FFC0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GB"/>
          </a:p>
        </p:txBody>
      </p:sp>
      <p:sp>
        <p:nvSpPr>
          <p:cNvPr id="100" name="Oval 99"/>
          <p:cNvSpPr/>
          <p:nvPr/>
        </p:nvSpPr>
        <p:spPr>
          <a:xfrm>
            <a:off x="15085989" y="6372539"/>
            <a:ext cx="1012531" cy="956945"/>
          </a:xfrm>
          <a:prstGeom prst="ellips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1" name="Text Box 34"/>
          <p:cNvSpPr txBox="1"/>
          <p:nvPr/>
        </p:nvSpPr>
        <p:spPr>
          <a:xfrm>
            <a:off x="15170613" y="6481487"/>
            <a:ext cx="843280" cy="677545"/>
          </a:xfrm>
          <a:prstGeom prst="rect">
            <a:avLst/>
          </a:prstGeom>
          <a:noFill/>
          <a:ln w="6350">
            <a:noFill/>
          </a:ln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07000"/>
              </a:lnSpc>
            </a:pPr>
            <a:r>
              <a:rPr lang="en-GB" sz="1600" dirty="0">
                <a:solidFill>
                  <a:srgbClr val="FFC000"/>
                </a:solidFill>
                <a:latin typeface="Franklin Gothic Demi Cond" panose="020B07060304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Spring</a:t>
            </a:r>
            <a:endParaRPr lang="en-GB" sz="11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</a:pPr>
            <a:r>
              <a:rPr lang="en-GB" sz="1600" dirty="0">
                <a:solidFill>
                  <a:srgbClr val="FFC000"/>
                </a:solidFill>
                <a:latin typeface="Franklin Gothic Demi Cond" panose="020B07060304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Term</a:t>
            </a:r>
            <a:endParaRPr lang="en-GB" sz="11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70" name="Oval 169"/>
          <p:cNvSpPr/>
          <p:nvPr/>
        </p:nvSpPr>
        <p:spPr>
          <a:xfrm>
            <a:off x="2112095" y="21958380"/>
            <a:ext cx="1443355" cy="1507490"/>
          </a:xfrm>
          <a:prstGeom prst="ellipse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GB"/>
          </a:p>
        </p:txBody>
      </p:sp>
      <p:sp>
        <p:nvSpPr>
          <p:cNvPr id="171" name="Oval 170"/>
          <p:cNvSpPr/>
          <p:nvPr/>
        </p:nvSpPr>
        <p:spPr>
          <a:xfrm>
            <a:off x="2268394" y="22166319"/>
            <a:ext cx="1143319" cy="1077393"/>
          </a:xfrm>
          <a:prstGeom prst="ellips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2" name="Text Box 34"/>
          <p:cNvSpPr txBox="1"/>
          <p:nvPr/>
        </p:nvSpPr>
        <p:spPr>
          <a:xfrm>
            <a:off x="2412130" y="22309694"/>
            <a:ext cx="843280" cy="677545"/>
          </a:xfrm>
          <a:prstGeom prst="rect">
            <a:avLst/>
          </a:prstGeom>
          <a:noFill/>
          <a:ln w="6350">
            <a:noFill/>
          </a:ln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07000"/>
              </a:lnSpc>
            </a:pPr>
            <a:r>
              <a:rPr lang="en-GB" sz="1600" dirty="0">
                <a:solidFill>
                  <a:srgbClr val="00B050"/>
                </a:solidFill>
                <a:latin typeface="Franklin Gothic Demi Cond" panose="020B07060304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Summer Term</a:t>
            </a:r>
            <a:endParaRPr lang="en-GB" sz="1100" dirty="0">
              <a:solidFill>
                <a:srgbClr val="00B05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73" name="Oval 172"/>
          <p:cNvSpPr/>
          <p:nvPr/>
        </p:nvSpPr>
        <p:spPr>
          <a:xfrm>
            <a:off x="14420359" y="32076837"/>
            <a:ext cx="1443355" cy="1507490"/>
          </a:xfrm>
          <a:prstGeom prst="ellipse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GB"/>
          </a:p>
        </p:txBody>
      </p:sp>
      <p:sp>
        <p:nvSpPr>
          <p:cNvPr id="174" name="Oval 173"/>
          <p:cNvSpPr/>
          <p:nvPr/>
        </p:nvSpPr>
        <p:spPr>
          <a:xfrm>
            <a:off x="14576658" y="32284776"/>
            <a:ext cx="1143319" cy="1077393"/>
          </a:xfrm>
          <a:prstGeom prst="ellips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5" name="Text Box 34"/>
          <p:cNvSpPr txBox="1"/>
          <p:nvPr/>
        </p:nvSpPr>
        <p:spPr>
          <a:xfrm>
            <a:off x="14720394" y="32428151"/>
            <a:ext cx="843280" cy="677545"/>
          </a:xfrm>
          <a:prstGeom prst="rect">
            <a:avLst/>
          </a:prstGeom>
          <a:noFill/>
          <a:ln w="6350">
            <a:noFill/>
          </a:ln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07000"/>
              </a:lnSpc>
            </a:pPr>
            <a:r>
              <a:rPr lang="en-GB" sz="1600" dirty="0">
                <a:solidFill>
                  <a:srgbClr val="00B050"/>
                </a:solidFill>
                <a:latin typeface="Franklin Gothic Demi Cond" panose="020B07060304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Summer Term</a:t>
            </a:r>
            <a:endParaRPr lang="en-GB" sz="1100" dirty="0">
              <a:solidFill>
                <a:srgbClr val="00B05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76" name="Oval 175"/>
          <p:cNvSpPr/>
          <p:nvPr/>
        </p:nvSpPr>
        <p:spPr>
          <a:xfrm>
            <a:off x="14726194" y="12110077"/>
            <a:ext cx="1443355" cy="1507490"/>
          </a:xfrm>
          <a:prstGeom prst="ellipse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GB"/>
          </a:p>
        </p:txBody>
      </p:sp>
      <p:sp>
        <p:nvSpPr>
          <p:cNvPr id="177" name="Oval 176"/>
          <p:cNvSpPr/>
          <p:nvPr/>
        </p:nvSpPr>
        <p:spPr>
          <a:xfrm>
            <a:off x="14882493" y="12318016"/>
            <a:ext cx="1143319" cy="1077393"/>
          </a:xfrm>
          <a:prstGeom prst="ellips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8" name="Text Box 34"/>
          <p:cNvSpPr txBox="1"/>
          <p:nvPr/>
        </p:nvSpPr>
        <p:spPr>
          <a:xfrm>
            <a:off x="15026229" y="12461391"/>
            <a:ext cx="843280" cy="677545"/>
          </a:xfrm>
          <a:prstGeom prst="rect">
            <a:avLst/>
          </a:prstGeom>
          <a:noFill/>
          <a:ln w="6350">
            <a:noFill/>
          </a:ln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07000"/>
              </a:lnSpc>
            </a:pPr>
            <a:r>
              <a:rPr lang="en-GB" sz="1600" dirty="0">
                <a:solidFill>
                  <a:srgbClr val="00B050"/>
                </a:solidFill>
                <a:latin typeface="Franklin Gothic Demi Cond" panose="020B07060304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Summer Term</a:t>
            </a:r>
            <a:endParaRPr lang="en-GB" sz="1100" dirty="0">
              <a:solidFill>
                <a:srgbClr val="00B05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79" name="Oval 178"/>
          <p:cNvSpPr/>
          <p:nvPr/>
        </p:nvSpPr>
        <p:spPr>
          <a:xfrm>
            <a:off x="1923211" y="3351914"/>
            <a:ext cx="1443355" cy="1507490"/>
          </a:xfrm>
          <a:prstGeom prst="ellipse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GB"/>
          </a:p>
        </p:txBody>
      </p:sp>
      <p:sp>
        <p:nvSpPr>
          <p:cNvPr id="180" name="Oval 179"/>
          <p:cNvSpPr/>
          <p:nvPr/>
        </p:nvSpPr>
        <p:spPr>
          <a:xfrm>
            <a:off x="2079510" y="3559853"/>
            <a:ext cx="1143319" cy="1077393"/>
          </a:xfrm>
          <a:prstGeom prst="ellips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1" name="Text Box 34"/>
          <p:cNvSpPr txBox="1"/>
          <p:nvPr/>
        </p:nvSpPr>
        <p:spPr>
          <a:xfrm>
            <a:off x="2223246" y="3703228"/>
            <a:ext cx="843280" cy="677545"/>
          </a:xfrm>
          <a:prstGeom prst="rect">
            <a:avLst/>
          </a:prstGeom>
          <a:noFill/>
          <a:ln w="6350">
            <a:noFill/>
          </a:ln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07000"/>
              </a:lnSpc>
            </a:pPr>
            <a:r>
              <a:rPr lang="en-GB" sz="1600" dirty="0">
                <a:solidFill>
                  <a:srgbClr val="00B050"/>
                </a:solidFill>
                <a:latin typeface="Franklin Gothic Demi Cond" panose="020B07060304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Summer Term</a:t>
            </a:r>
            <a:endParaRPr lang="en-GB" sz="1100" dirty="0">
              <a:solidFill>
                <a:srgbClr val="00B05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28" name="Text Box 447"/>
          <p:cNvSpPr txBox="1"/>
          <p:nvPr/>
        </p:nvSpPr>
        <p:spPr>
          <a:xfrm>
            <a:off x="3790035" y="694003"/>
            <a:ext cx="9536921" cy="963295"/>
          </a:xfrm>
          <a:prstGeom prst="rect">
            <a:avLst/>
          </a:prstGeom>
          <a:noFill/>
          <a:ln w="6350">
            <a:noFill/>
          </a:ln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en-GB" sz="6600" dirty="0" smtClean="0">
                <a:solidFill>
                  <a:srgbClr val="00B050"/>
                </a:solidFill>
                <a:effectLst/>
                <a:latin typeface="Franklin Gothic Demi Cond" panose="020B07060304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Our Learning Journey of </a:t>
            </a:r>
            <a:r>
              <a:rPr lang="en-GB" sz="6600" dirty="0" smtClean="0">
                <a:solidFill>
                  <a:srgbClr val="00B050"/>
                </a:solidFill>
                <a:latin typeface="Franklin Gothic Demi Cond" panose="020B07060304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History</a:t>
            </a:r>
            <a:endParaRPr lang="en-GB" sz="6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AutoShape 2" descr="Multi Skills Y1+2 | St Philip Neri Roman Catholic Primary School"/>
          <p:cNvSpPr>
            <a:spLocks noChangeAspect="1" noChangeArrowheads="1"/>
          </p:cNvSpPr>
          <p:nvPr/>
        </p:nvSpPr>
        <p:spPr bwMode="auto">
          <a:xfrm>
            <a:off x="1262542" y="3776795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3" name="Oval 12"/>
          <p:cNvSpPr/>
          <p:nvPr/>
        </p:nvSpPr>
        <p:spPr>
          <a:xfrm>
            <a:off x="12152030" y="47290246"/>
            <a:ext cx="2766764" cy="2511723"/>
          </a:xfrm>
          <a:prstGeom prst="ellipse">
            <a:avLst/>
          </a:prstGeom>
          <a:solidFill>
            <a:srgbClr val="0070C0"/>
          </a:solidFill>
          <a:ln w="5715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00" name="Oval 199"/>
          <p:cNvSpPr/>
          <p:nvPr/>
        </p:nvSpPr>
        <p:spPr>
          <a:xfrm>
            <a:off x="13541931" y="41632419"/>
            <a:ext cx="2766764" cy="2511723"/>
          </a:xfrm>
          <a:prstGeom prst="ellipse">
            <a:avLst/>
          </a:prstGeom>
          <a:solidFill>
            <a:srgbClr val="0070C0"/>
          </a:solidFill>
          <a:ln w="5715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 </a:t>
            </a:r>
            <a:endParaRPr lang="en-GB" dirty="0"/>
          </a:p>
        </p:txBody>
      </p:sp>
      <p:sp>
        <p:nvSpPr>
          <p:cNvPr id="202" name="Oval 201"/>
          <p:cNvSpPr/>
          <p:nvPr/>
        </p:nvSpPr>
        <p:spPr>
          <a:xfrm>
            <a:off x="1809435" y="44573094"/>
            <a:ext cx="2766764" cy="2511723"/>
          </a:xfrm>
          <a:prstGeom prst="ellipse">
            <a:avLst/>
          </a:prstGeom>
          <a:solidFill>
            <a:srgbClr val="0070C0"/>
          </a:solidFill>
          <a:ln w="5715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05" name="Oval 204"/>
          <p:cNvSpPr/>
          <p:nvPr/>
        </p:nvSpPr>
        <p:spPr>
          <a:xfrm>
            <a:off x="8739023" y="37992263"/>
            <a:ext cx="2766764" cy="2511723"/>
          </a:xfrm>
          <a:prstGeom prst="ellipse">
            <a:avLst/>
          </a:prstGeom>
          <a:solidFill>
            <a:schemeClr val="accent4"/>
          </a:solidFill>
          <a:ln w="5715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6" name="Oval 205"/>
          <p:cNvSpPr/>
          <p:nvPr/>
        </p:nvSpPr>
        <p:spPr>
          <a:xfrm>
            <a:off x="10262384" y="44503734"/>
            <a:ext cx="2766764" cy="2511723"/>
          </a:xfrm>
          <a:prstGeom prst="ellipse">
            <a:avLst/>
          </a:prstGeom>
          <a:solidFill>
            <a:srgbClr val="0070C0"/>
          </a:solidFill>
          <a:ln w="5715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08" name="Oval 207"/>
          <p:cNvSpPr/>
          <p:nvPr/>
        </p:nvSpPr>
        <p:spPr>
          <a:xfrm>
            <a:off x="5850269" y="41391295"/>
            <a:ext cx="2766764" cy="2511723"/>
          </a:xfrm>
          <a:prstGeom prst="ellipse">
            <a:avLst/>
          </a:prstGeom>
          <a:solidFill>
            <a:srgbClr val="0070C0"/>
          </a:solidFill>
          <a:ln w="5715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25" name="Oval 224"/>
          <p:cNvSpPr/>
          <p:nvPr/>
        </p:nvSpPr>
        <p:spPr>
          <a:xfrm>
            <a:off x="3671614" y="34934205"/>
            <a:ext cx="2766764" cy="2511723"/>
          </a:xfrm>
          <a:prstGeom prst="ellipse">
            <a:avLst/>
          </a:prstGeom>
          <a:solidFill>
            <a:schemeClr val="accent4"/>
          </a:solidFill>
          <a:ln w="5715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1" name="Isosceles Triangle 220"/>
          <p:cNvSpPr/>
          <p:nvPr/>
        </p:nvSpPr>
        <p:spPr>
          <a:xfrm>
            <a:off x="6706371" y="45303977"/>
            <a:ext cx="1696826" cy="1156580"/>
          </a:xfrm>
          <a:prstGeom prst="triangl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222" name="Rectangle 221"/>
          <p:cNvSpPr/>
          <p:nvPr/>
        </p:nvSpPr>
        <p:spPr>
          <a:xfrm>
            <a:off x="7273117" y="45647878"/>
            <a:ext cx="625686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3200" b="1" dirty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Y2</a:t>
            </a:r>
            <a:endParaRPr lang="en-US" sz="3200" b="1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238" name="Oval 237"/>
          <p:cNvSpPr/>
          <p:nvPr/>
        </p:nvSpPr>
        <p:spPr>
          <a:xfrm>
            <a:off x="4665377" y="44999778"/>
            <a:ext cx="1663558" cy="1401267"/>
          </a:xfrm>
          <a:prstGeom prst="ellipse">
            <a:avLst/>
          </a:prstGeom>
          <a:solidFill>
            <a:srgbClr val="FF5050"/>
          </a:solidFill>
          <a:ln>
            <a:solidFill>
              <a:srgbClr val="FF5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GB"/>
          </a:p>
        </p:txBody>
      </p:sp>
      <p:sp>
        <p:nvSpPr>
          <p:cNvPr id="245" name="Oval 244"/>
          <p:cNvSpPr/>
          <p:nvPr/>
        </p:nvSpPr>
        <p:spPr>
          <a:xfrm>
            <a:off x="4888666" y="45282744"/>
            <a:ext cx="1160664" cy="874875"/>
          </a:xfrm>
          <a:prstGeom prst="ellips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8" name="Text Box 9"/>
          <p:cNvSpPr txBox="1"/>
          <p:nvPr/>
        </p:nvSpPr>
        <p:spPr>
          <a:xfrm>
            <a:off x="4788815" y="45520693"/>
            <a:ext cx="1253689" cy="521865"/>
          </a:xfrm>
          <a:prstGeom prst="rect">
            <a:avLst/>
          </a:prstGeom>
          <a:noFill/>
          <a:ln w="6350">
            <a:noFill/>
          </a:ln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07000"/>
              </a:lnSpc>
            </a:pPr>
            <a:r>
              <a:rPr lang="en-GB" dirty="0">
                <a:solidFill>
                  <a:srgbClr val="FF5050"/>
                </a:solidFill>
                <a:latin typeface="Franklin Gothic Demi Cond" panose="020B07060304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Autumn</a:t>
            </a:r>
            <a:endParaRPr lang="en-GB" sz="11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</a:pPr>
            <a:r>
              <a:rPr lang="en-GB" sz="2000" dirty="0">
                <a:solidFill>
                  <a:srgbClr val="FF5050"/>
                </a:solidFill>
                <a:latin typeface="Franklin Gothic Demi Cond" panose="020B07060304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Term</a:t>
            </a:r>
            <a:endParaRPr lang="en-GB" sz="11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49" name="Oval 248"/>
          <p:cNvSpPr/>
          <p:nvPr/>
        </p:nvSpPr>
        <p:spPr>
          <a:xfrm>
            <a:off x="3715828" y="41996418"/>
            <a:ext cx="1443355" cy="1501367"/>
          </a:xfrm>
          <a:prstGeom prst="ellipse">
            <a:avLst/>
          </a:prstGeom>
          <a:solidFill>
            <a:srgbClr val="FFC0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GB"/>
          </a:p>
        </p:txBody>
      </p:sp>
      <p:sp>
        <p:nvSpPr>
          <p:cNvPr id="266" name="Oval 265"/>
          <p:cNvSpPr/>
          <p:nvPr/>
        </p:nvSpPr>
        <p:spPr>
          <a:xfrm>
            <a:off x="3917787" y="42190273"/>
            <a:ext cx="1012531" cy="953058"/>
          </a:xfrm>
          <a:prstGeom prst="ellips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7" name="Text Box 34"/>
          <p:cNvSpPr txBox="1"/>
          <p:nvPr/>
        </p:nvSpPr>
        <p:spPr>
          <a:xfrm>
            <a:off x="4002411" y="42299220"/>
            <a:ext cx="843280" cy="674793"/>
          </a:xfrm>
          <a:prstGeom prst="rect">
            <a:avLst/>
          </a:prstGeom>
          <a:noFill/>
          <a:ln w="6350">
            <a:noFill/>
          </a:ln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07000"/>
              </a:lnSpc>
            </a:pPr>
            <a:r>
              <a:rPr lang="en-GB" sz="1600" dirty="0">
                <a:solidFill>
                  <a:srgbClr val="FFC000"/>
                </a:solidFill>
                <a:latin typeface="Franklin Gothic Demi Cond" panose="020B07060304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Spring</a:t>
            </a:r>
            <a:endParaRPr lang="en-GB" sz="11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</a:pPr>
            <a:r>
              <a:rPr lang="en-GB" sz="1600" dirty="0">
                <a:solidFill>
                  <a:srgbClr val="FFC000"/>
                </a:solidFill>
                <a:latin typeface="Franklin Gothic Demi Cond" panose="020B07060304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Term</a:t>
            </a:r>
            <a:endParaRPr lang="en-GB" sz="11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78" name="Oval 277"/>
          <p:cNvSpPr/>
          <p:nvPr/>
        </p:nvSpPr>
        <p:spPr>
          <a:xfrm>
            <a:off x="11787012" y="41964206"/>
            <a:ext cx="1443355" cy="1507490"/>
          </a:xfrm>
          <a:prstGeom prst="ellipse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GB"/>
          </a:p>
        </p:txBody>
      </p:sp>
      <p:sp>
        <p:nvSpPr>
          <p:cNvPr id="279" name="Oval 278"/>
          <p:cNvSpPr/>
          <p:nvPr/>
        </p:nvSpPr>
        <p:spPr>
          <a:xfrm>
            <a:off x="11948416" y="42190273"/>
            <a:ext cx="1143319" cy="1077393"/>
          </a:xfrm>
          <a:prstGeom prst="ellips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0" name="Text Box 34"/>
          <p:cNvSpPr txBox="1"/>
          <p:nvPr/>
        </p:nvSpPr>
        <p:spPr>
          <a:xfrm>
            <a:off x="12032585" y="42350067"/>
            <a:ext cx="843280" cy="677545"/>
          </a:xfrm>
          <a:prstGeom prst="rect">
            <a:avLst/>
          </a:prstGeom>
          <a:noFill/>
          <a:ln w="6350">
            <a:noFill/>
          </a:ln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07000"/>
              </a:lnSpc>
            </a:pPr>
            <a:r>
              <a:rPr lang="en-GB" sz="1600" dirty="0">
                <a:solidFill>
                  <a:srgbClr val="00B050"/>
                </a:solidFill>
                <a:latin typeface="Franklin Gothic Demi Cond" panose="020B07060304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Summer Term</a:t>
            </a:r>
            <a:endParaRPr lang="en-GB" sz="1100" dirty="0">
              <a:solidFill>
                <a:srgbClr val="00B05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91" name="Oval 290"/>
          <p:cNvSpPr/>
          <p:nvPr/>
        </p:nvSpPr>
        <p:spPr>
          <a:xfrm>
            <a:off x="7504364" y="27744598"/>
            <a:ext cx="2766764" cy="2511723"/>
          </a:xfrm>
          <a:prstGeom prst="ellipse">
            <a:avLst/>
          </a:prstGeom>
          <a:solidFill>
            <a:schemeClr val="accent1"/>
          </a:solidFill>
          <a:ln w="5715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9" name="Oval 298"/>
          <p:cNvSpPr/>
          <p:nvPr/>
        </p:nvSpPr>
        <p:spPr>
          <a:xfrm>
            <a:off x="1413284" y="8326150"/>
            <a:ext cx="2766764" cy="2511723"/>
          </a:xfrm>
          <a:prstGeom prst="ellipse">
            <a:avLst/>
          </a:prstGeom>
          <a:solidFill>
            <a:srgbClr val="92D050"/>
          </a:solidFill>
          <a:ln w="5715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0" name="Oval 299"/>
          <p:cNvSpPr/>
          <p:nvPr/>
        </p:nvSpPr>
        <p:spPr>
          <a:xfrm>
            <a:off x="10750996" y="2761164"/>
            <a:ext cx="2766764" cy="2511723"/>
          </a:xfrm>
          <a:prstGeom prst="ellipse">
            <a:avLst/>
          </a:prstGeom>
          <a:solidFill>
            <a:srgbClr val="92D050"/>
          </a:solidFill>
          <a:ln w="5715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1" name="Oval 300"/>
          <p:cNvSpPr/>
          <p:nvPr/>
        </p:nvSpPr>
        <p:spPr>
          <a:xfrm>
            <a:off x="7294569" y="5474332"/>
            <a:ext cx="2766764" cy="2511723"/>
          </a:xfrm>
          <a:prstGeom prst="ellipse">
            <a:avLst/>
          </a:prstGeom>
          <a:solidFill>
            <a:srgbClr val="92D050"/>
          </a:solidFill>
          <a:ln w="5715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4" name="Oval 183"/>
          <p:cNvSpPr/>
          <p:nvPr/>
        </p:nvSpPr>
        <p:spPr>
          <a:xfrm>
            <a:off x="5327812" y="47377489"/>
            <a:ext cx="2766764" cy="2511723"/>
          </a:xfrm>
          <a:prstGeom prst="ellipse">
            <a:avLst/>
          </a:prstGeom>
          <a:solidFill>
            <a:srgbClr val="0070C0"/>
          </a:solidFill>
          <a:ln w="5715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47" name="TextBox 246"/>
          <p:cNvSpPr txBox="1"/>
          <p:nvPr/>
        </p:nvSpPr>
        <p:spPr>
          <a:xfrm>
            <a:off x="4383576" y="33746660"/>
            <a:ext cx="2287905" cy="954107"/>
          </a:xfrm>
          <a:prstGeom prst="rect">
            <a:avLst/>
          </a:prstGeom>
          <a:noFill/>
          <a:ln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Century Gothic" panose="020B0502020202020204" pitchFamily="34" charset="0"/>
              </a:rPr>
              <a:t>Shang Dynasty</a:t>
            </a:r>
            <a:endParaRPr lang="en-GB" sz="2800" dirty="0">
              <a:latin typeface="Century Gothic" panose="020B0502020202020204" pitchFamily="34" charset="0"/>
            </a:endParaRPr>
          </a:p>
        </p:txBody>
      </p:sp>
      <p:sp>
        <p:nvSpPr>
          <p:cNvPr id="251" name="TextBox 250"/>
          <p:cNvSpPr txBox="1"/>
          <p:nvPr/>
        </p:nvSpPr>
        <p:spPr>
          <a:xfrm>
            <a:off x="6943912" y="37243544"/>
            <a:ext cx="1835760" cy="1384995"/>
          </a:xfrm>
          <a:prstGeom prst="rect">
            <a:avLst/>
          </a:prstGeom>
          <a:noFill/>
          <a:ln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Century Gothic" panose="020B0502020202020204" pitchFamily="34" charset="0"/>
              </a:rPr>
              <a:t>Stone Age to Iron Age</a:t>
            </a:r>
            <a:endParaRPr lang="en-GB" sz="2800" dirty="0">
              <a:latin typeface="Century Gothic" panose="020B0502020202020204" pitchFamily="34" charset="0"/>
            </a:endParaRPr>
          </a:p>
        </p:txBody>
      </p:sp>
      <p:sp>
        <p:nvSpPr>
          <p:cNvPr id="252" name="Oval 251"/>
          <p:cNvSpPr/>
          <p:nvPr/>
        </p:nvSpPr>
        <p:spPr>
          <a:xfrm>
            <a:off x="4294510" y="21293891"/>
            <a:ext cx="2766764" cy="2511723"/>
          </a:xfrm>
          <a:prstGeom prst="ellipse">
            <a:avLst/>
          </a:prstGeom>
          <a:solidFill>
            <a:schemeClr val="accent1"/>
          </a:solidFill>
          <a:ln w="5715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3" name="TextBox 252"/>
          <p:cNvSpPr txBox="1"/>
          <p:nvPr/>
        </p:nvSpPr>
        <p:spPr>
          <a:xfrm flipH="1">
            <a:off x="4078259" y="20650085"/>
            <a:ext cx="1652247" cy="523220"/>
          </a:xfrm>
          <a:prstGeom prst="rect">
            <a:avLst/>
          </a:prstGeom>
          <a:noFill/>
          <a:ln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Century Gothic" panose="020B0502020202020204" pitchFamily="34" charset="0"/>
              </a:rPr>
              <a:t>Romans</a:t>
            </a:r>
            <a:endParaRPr lang="en-GB" sz="2800" dirty="0">
              <a:latin typeface="Century Gothic" panose="020B0502020202020204" pitchFamily="34" charset="0"/>
            </a:endParaRPr>
          </a:p>
        </p:txBody>
      </p:sp>
      <p:sp>
        <p:nvSpPr>
          <p:cNvPr id="257" name="TextBox 256"/>
          <p:cNvSpPr txBox="1"/>
          <p:nvPr/>
        </p:nvSpPr>
        <p:spPr>
          <a:xfrm flipH="1">
            <a:off x="10364714" y="27086353"/>
            <a:ext cx="2538385" cy="1384995"/>
          </a:xfrm>
          <a:prstGeom prst="rect">
            <a:avLst/>
          </a:prstGeom>
          <a:noFill/>
          <a:ln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Century Gothic" panose="020B0502020202020204" pitchFamily="34" charset="0"/>
              </a:rPr>
              <a:t>Stone Age to Iron Age (Sep 2022 only)</a:t>
            </a:r>
            <a:endParaRPr lang="en-GB" sz="2800" dirty="0">
              <a:latin typeface="Century Gothic" panose="020B0502020202020204" pitchFamily="34" charset="0"/>
            </a:endParaRPr>
          </a:p>
        </p:txBody>
      </p:sp>
      <p:sp>
        <p:nvSpPr>
          <p:cNvPr id="261" name="TextBox 260"/>
          <p:cNvSpPr txBox="1"/>
          <p:nvPr/>
        </p:nvSpPr>
        <p:spPr>
          <a:xfrm flipH="1">
            <a:off x="10675025" y="14380300"/>
            <a:ext cx="2374961" cy="523220"/>
          </a:xfrm>
          <a:prstGeom prst="rect">
            <a:avLst/>
          </a:prstGeom>
          <a:noFill/>
          <a:ln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Century Gothic" panose="020B0502020202020204" pitchFamily="34" charset="0"/>
              </a:rPr>
              <a:t>Benin</a:t>
            </a:r>
            <a:endParaRPr lang="en-GB" sz="2800" dirty="0">
              <a:latin typeface="Century Gothic" panose="020B0502020202020204" pitchFamily="34" charset="0"/>
            </a:endParaRPr>
          </a:p>
        </p:txBody>
      </p:sp>
      <p:sp>
        <p:nvSpPr>
          <p:cNvPr id="262" name="Oval 261"/>
          <p:cNvSpPr/>
          <p:nvPr/>
        </p:nvSpPr>
        <p:spPr>
          <a:xfrm>
            <a:off x="6834987" y="11509764"/>
            <a:ext cx="2766764" cy="2511723"/>
          </a:xfrm>
          <a:prstGeom prst="ellipse">
            <a:avLst/>
          </a:prstGeom>
          <a:solidFill>
            <a:srgbClr val="E381CE"/>
          </a:solidFill>
          <a:ln w="5715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3" name="TextBox 262"/>
          <p:cNvSpPr txBox="1"/>
          <p:nvPr/>
        </p:nvSpPr>
        <p:spPr>
          <a:xfrm flipH="1">
            <a:off x="4440698" y="10782415"/>
            <a:ext cx="2374961" cy="954107"/>
          </a:xfrm>
          <a:prstGeom prst="rect">
            <a:avLst/>
          </a:prstGeom>
          <a:noFill/>
          <a:ln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Century Gothic" panose="020B0502020202020204" pitchFamily="34" charset="0"/>
              </a:rPr>
              <a:t>Ancient Greece</a:t>
            </a:r>
            <a:endParaRPr lang="en-GB" sz="2800" dirty="0">
              <a:latin typeface="Century Gothic" panose="020B0502020202020204" pitchFamily="34" charset="0"/>
            </a:endParaRPr>
          </a:p>
        </p:txBody>
      </p:sp>
      <p:sp>
        <p:nvSpPr>
          <p:cNvPr id="264" name="TextBox 263"/>
          <p:cNvSpPr txBox="1"/>
          <p:nvPr/>
        </p:nvSpPr>
        <p:spPr>
          <a:xfrm flipH="1">
            <a:off x="4375763" y="7661102"/>
            <a:ext cx="2242786" cy="1261884"/>
          </a:xfrm>
          <a:prstGeom prst="rect">
            <a:avLst/>
          </a:prstGeom>
          <a:noFill/>
          <a:ln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Century Gothic" panose="020B0502020202020204" pitchFamily="34" charset="0"/>
              </a:rPr>
              <a:t>Stone Age to Iron Age</a:t>
            </a:r>
            <a:r>
              <a:rPr lang="en-GB" sz="2000" dirty="0">
                <a:latin typeface="Century Gothic" panose="020B0502020202020204" pitchFamily="34" charset="0"/>
              </a:rPr>
              <a:t> </a:t>
            </a:r>
            <a:r>
              <a:rPr lang="en-GB" sz="2000" dirty="0" smtClean="0">
                <a:latin typeface="Century Gothic" panose="020B0502020202020204" pitchFamily="34" charset="0"/>
              </a:rPr>
              <a:t>(Sep 2022 only)</a:t>
            </a:r>
            <a:endParaRPr lang="en-GB" sz="2000" dirty="0">
              <a:latin typeface="Century Gothic" panose="020B0502020202020204" pitchFamily="34" charset="0"/>
            </a:endParaRPr>
          </a:p>
        </p:txBody>
      </p:sp>
      <p:sp>
        <p:nvSpPr>
          <p:cNvPr id="268" name="TextBox 267"/>
          <p:cNvSpPr txBox="1"/>
          <p:nvPr/>
        </p:nvSpPr>
        <p:spPr>
          <a:xfrm flipH="1">
            <a:off x="11984052" y="1716992"/>
            <a:ext cx="2374961" cy="954107"/>
          </a:xfrm>
          <a:prstGeom prst="rect">
            <a:avLst/>
          </a:prstGeom>
          <a:noFill/>
          <a:ln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Century Gothic" panose="020B0502020202020204" pitchFamily="34" charset="0"/>
              </a:rPr>
              <a:t>Crime and Punishment</a:t>
            </a:r>
            <a:endParaRPr lang="en-GB" sz="2800" dirty="0">
              <a:latin typeface="Century Gothic" panose="020B0502020202020204" pitchFamily="34" charset="0"/>
            </a:endParaRPr>
          </a:p>
        </p:txBody>
      </p:sp>
      <p:sp>
        <p:nvSpPr>
          <p:cNvPr id="269" name="TextBox 268"/>
          <p:cNvSpPr txBox="1"/>
          <p:nvPr/>
        </p:nvSpPr>
        <p:spPr>
          <a:xfrm flipH="1">
            <a:off x="4965335" y="5067656"/>
            <a:ext cx="2374961" cy="954107"/>
          </a:xfrm>
          <a:prstGeom prst="rect">
            <a:avLst/>
          </a:prstGeom>
          <a:noFill/>
          <a:ln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Century Gothic" panose="020B0502020202020204" pitchFamily="34" charset="0"/>
              </a:rPr>
              <a:t>Battle of Sedgemoor</a:t>
            </a:r>
            <a:endParaRPr lang="en-GB" sz="2800" dirty="0">
              <a:latin typeface="Century Gothic" panose="020B0502020202020204" pitchFamily="34" charset="0"/>
            </a:endParaRPr>
          </a:p>
        </p:txBody>
      </p:sp>
      <p:sp>
        <p:nvSpPr>
          <p:cNvPr id="182" name="TextBox 181"/>
          <p:cNvSpPr txBox="1"/>
          <p:nvPr/>
        </p:nvSpPr>
        <p:spPr>
          <a:xfrm>
            <a:off x="2585216" y="40318906"/>
            <a:ext cx="3418587" cy="1384995"/>
          </a:xfrm>
          <a:prstGeom prst="rect">
            <a:avLst/>
          </a:prstGeom>
          <a:noFill/>
          <a:ln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Century Gothic" panose="020B0502020202020204" pitchFamily="34" charset="0"/>
              </a:rPr>
              <a:t>Florence Nightingale and Mary </a:t>
            </a:r>
            <a:r>
              <a:rPr lang="en-GB" sz="2800" dirty="0" err="1" smtClean="0">
                <a:latin typeface="Century Gothic" panose="020B0502020202020204" pitchFamily="34" charset="0"/>
              </a:rPr>
              <a:t>Seacole</a:t>
            </a:r>
            <a:r>
              <a:rPr lang="en-GB" sz="2800" dirty="0" smtClean="0">
                <a:latin typeface="Century Gothic" panose="020B0502020202020204" pitchFamily="34" charset="0"/>
              </a:rPr>
              <a:t>.</a:t>
            </a:r>
            <a:endParaRPr lang="en-GB" sz="2800" dirty="0">
              <a:latin typeface="Century Gothic" panose="020B0502020202020204" pitchFamily="34" charset="0"/>
            </a:endParaRPr>
          </a:p>
        </p:txBody>
      </p:sp>
      <p:sp>
        <p:nvSpPr>
          <p:cNvPr id="185" name="TextBox 184"/>
          <p:cNvSpPr txBox="1"/>
          <p:nvPr/>
        </p:nvSpPr>
        <p:spPr>
          <a:xfrm>
            <a:off x="10795816" y="40375181"/>
            <a:ext cx="3184580" cy="1384995"/>
          </a:xfrm>
          <a:prstGeom prst="rect">
            <a:avLst/>
          </a:prstGeom>
          <a:noFill/>
          <a:ln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Century Gothic" panose="020B0502020202020204" pitchFamily="34" charset="0"/>
              </a:rPr>
              <a:t>Flight: </a:t>
            </a:r>
            <a:r>
              <a:rPr lang="en-GB" sz="2800" smtClean="0">
                <a:latin typeface="Century Gothic" panose="020B0502020202020204" pitchFamily="34" charset="0"/>
              </a:rPr>
              <a:t>First Flight. Fleet </a:t>
            </a:r>
            <a:r>
              <a:rPr lang="en-GB" sz="2800" dirty="0" smtClean="0">
                <a:latin typeface="Century Gothic" panose="020B0502020202020204" pitchFamily="34" charset="0"/>
              </a:rPr>
              <a:t>air museum trip</a:t>
            </a:r>
            <a:endParaRPr lang="en-GB" sz="2800" dirty="0">
              <a:latin typeface="Century Gothic" panose="020B0502020202020204" pitchFamily="34" charset="0"/>
            </a:endParaRPr>
          </a:p>
        </p:txBody>
      </p:sp>
      <p:sp>
        <p:nvSpPr>
          <p:cNvPr id="186" name="TextBox 185"/>
          <p:cNvSpPr txBox="1"/>
          <p:nvPr/>
        </p:nvSpPr>
        <p:spPr>
          <a:xfrm>
            <a:off x="2152039" y="43561482"/>
            <a:ext cx="2059927" cy="954107"/>
          </a:xfrm>
          <a:prstGeom prst="rect">
            <a:avLst/>
          </a:prstGeom>
          <a:noFill/>
          <a:ln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entury Gothic" panose="020B0502020202020204" pitchFamily="34" charset="0"/>
              </a:rPr>
              <a:t>F</a:t>
            </a:r>
            <a:r>
              <a:rPr lang="en-GB" sz="2800" dirty="0" smtClean="0">
                <a:latin typeface="Century Gothic" panose="020B0502020202020204" pitchFamily="34" charset="0"/>
              </a:rPr>
              <a:t>ire of London </a:t>
            </a:r>
            <a:endParaRPr lang="en-GB" sz="2800" dirty="0">
              <a:latin typeface="Century Gothic" panose="020B0502020202020204" pitchFamily="34" charset="0"/>
            </a:endParaRPr>
          </a:p>
        </p:txBody>
      </p:sp>
      <p:sp>
        <p:nvSpPr>
          <p:cNvPr id="187" name="TextBox 186"/>
          <p:cNvSpPr txBox="1"/>
          <p:nvPr/>
        </p:nvSpPr>
        <p:spPr>
          <a:xfrm>
            <a:off x="7915755" y="43827354"/>
            <a:ext cx="2346629" cy="1384995"/>
          </a:xfrm>
          <a:prstGeom prst="rect">
            <a:avLst/>
          </a:prstGeom>
          <a:noFill/>
          <a:ln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Century Gothic" panose="020B0502020202020204" pitchFamily="34" charset="0"/>
              </a:rPr>
              <a:t>Man on the moon: Neil Armstrong</a:t>
            </a:r>
            <a:endParaRPr lang="en-GB" sz="2800" dirty="0">
              <a:latin typeface="Century Gothic" panose="020B0502020202020204" pitchFamily="34" charset="0"/>
            </a:endParaRPr>
          </a:p>
        </p:txBody>
      </p:sp>
      <p:sp>
        <p:nvSpPr>
          <p:cNvPr id="189" name="TextBox 188"/>
          <p:cNvSpPr txBox="1"/>
          <p:nvPr/>
        </p:nvSpPr>
        <p:spPr>
          <a:xfrm>
            <a:off x="3917787" y="50029545"/>
            <a:ext cx="3422509" cy="523220"/>
          </a:xfrm>
          <a:prstGeom prst="rect">
            <a:avLst/>
          </a:prstGeom>
          <a:noFill/>
          <a:ln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Century Gothic" panose="020B0502020202020204" pitchFamily="34" charset="0"/>
              </a:rPr>
              <a:t>Gunpowder Plot</a:t>
            </a:r>
            <a:endParaRPr lang="en-GB" sz="2800" dirty="0">
              <a:latin typeface="Century Gothic" panose="020B0502020202020204" pitchFamily="34" charset="0"/>
            </a:endParaRPr>
          </a:p>
        </p:txBody>
      </p:sp>
      <p:sp>
        <p:nvSpPr>
          <p:cNvPr id="191" name="TextBox 190"/>
          <p:cNvSpPr txBox="1"/>
          <p:nvPr/>
        </p:nvSpPr>
        <p:spPr>
          <a:xfrm>
            <a:off x="12152030" y="49945680"/>
            <a:ext cx="1932475" cy="523220"/>
          </a:xfrm>
          <a:prstGeom prst="rect">
            <a:avLst/>
          </a:prstGeom>
          <a:noFill/>
          <a:ln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Century Gothic" panose="020B0502020202020204" pitchFamily="34" charset="0"/>
              </a:rPr>
              <a:t>Toys</a:t>
            </a:r>
            <a:endParaRPr lang="en-GB" sz="2800" dirty="0">
              <a:latin typeface="Century Gothic" panose="020B0502020202020204" pitchFamily="34" charset="0"/>
            </a:endParaRPr>
          </a:p>
        </p:txBody>
      </p:sp>
      <p:pic>
        <p:nvPicPr>
          <p:cNvPr id="1026" name="Picture 2" descr="noun_chinese ancient pagoda_904947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4110"/>
          <a:stretch>
            <a:fillRect/>
          </a:stretch>
        </p:blipFill>
        <p:spPr bwMode="auto">
          <a:xfrm>
            <a:off x="3890594" y="34983733"/>
            <a:ext cx="2418010" cy="20747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</p:pic>
      <p:pic>
        <p:nvPicPr>
          <p:cNvPr id="1027" name="Picture 3" descr="noun_Helmet_2522669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7023"/>
          <a:stretch>
            <a:fillRect/>
          </a:stretch>
        </p:blipFill>
        <p:spPr bwMode="auto">
          <a:xfrm>
            <a:off x="4341478" y="21439780"/>
            <a:ext cx="2423054" cy="20099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</p:pic>
      <p:sp>
        <p:nvSpPr>
          <p:cNvPr id="192" name="Oval 191"/>
          <p:cNvSpPr/>
          <p:nvPr/>
        </p:nvSpPr>
        <p:spPr>
          <a:xfrm>
            <a:off x="11085944" y="21449153"/>
            <a:ext cx="2766764" cy="2511723"/>
          </a:xfrm>
          <a:prstGeom prst="ellipse">
            <a:avLst/>
          </a:prstGeom>
          <a:solidFill>
            <a:schemeClr val="accent1"/>
          </a:solidFill>
          <a:ln w="5715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3" name="TextBox 192"/>
          <p:cNvSpPr txBox="1"/>
          <p:nvPr/>
        </p:nvSpPr>
        <p:spPr>
          <a:xfrm flipH="1">
            <a:off x="8267502" y="20389892"/>
            <a:ext cx="3065872" cy="1384995"/>
          </a:xfrm>
          <a:prstGeom prst="rect">
            <a:avLst/>
          </a:prstGeom>
          <a:noFill/>
          <a:ln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Century Gothic" panose="020B0502020202020204" pitchFamily="34" charset="0"/>
              </a:rPr>
              <a:t>Anglo Saxons and Vikings (From Sep 2023) </a:t>
            </a:r>
            <a:endParaRPr lang="en-GB" sz="2800" dirty="0">
              <a:latin typeface="Century Gothic" panose="020B0502020202020204" pitchFamily="34" charset="0"/>
            </a:endParaRPr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66901" y="21588075"/>
            <a:ext cx="2283576" cy="19253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</p:pic>
      <p:pic>
        <p:nvPicPr>
          <p:cNvPr id="1029" name="Picture 5" descr="noun_Architecture_3156128 (1)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6125"/>
          <a:stretch>
            <a:fillRect/>
          </a:stretch>
        </p:blipFill>
        <p:spPr bwMode="auto">
          <a:xfrm>
            <a:off x="7368630" y="11915005"/>
            <a:ext cx="1586651" cy="13308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</p:pic>
      <p:pic>
        <p:nvPicPr>
          <p:cNvPr id="1030" name="Picture 6" descr="noun_Benin_583639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3858"/>
          <a:stretch>
            <a:fillRect/>
          </a:stretch>
        </p:blipFill>
        <p:spPr bwMode="auto">
          <a:xfrm>
            <a:off x="8368401" y="14865413"/>
            <a:ext cx="1924726" cy="16570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1203072" y="3242998"/>
            <a:ext cx="1725322" cy="1725322"/>
          </a:xfrm>
          <a:prstGeom prst="rect">
            <a:avLst/>
          </a:prstGeom>
        </p:spPr>
      </p:pic>
      <p:pic>
        <p:nvPicPr>
          <p:cNvPr id="1031" name="Picture 7" descr="somerset flag png&#10;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47032" y="5902109"/>
            <a:ext cx="1194117" cy="1504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2" name="Picture 8" descr="noun_stone_1373886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9263"/>
          <a:stretch>
            <a:fillRect/>
          </a:stretch>
        </p:blipFill>
        <p:spPr bwMode="auto">
          <a:xfrm>
            <a:off x="1771601" y="8734858"/>
            <a:ext cx="1874120" cy="15142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</p:pic>
      <p:pic>
        <p:nvPicPr>
          <p:cNvPr id="195" name="Picture 8" descr="noun_stone_1373886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9263"/>
          <a:stretch>
            <a:fillRect/>
          </a:stretch>
        </p:blipFill>
        <p:spPr bwMode="auto">
          <a:xfrm>
            <a:off x="7885016" y="28177175"/>
            <a:ext cx="1874120" cy="15142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</p:pic>
      <p:pic>
        <p:nvPicPr>
          <p:cNvPr id="196" name="Picture 8" descr="noun_stone_1373886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9263"/>
          <a:stretch>
            <a:fillRect/>
          </a:stretch>
        </p:blipFill>
        <p:spPr bwMode="auto">
          <a:xfrm>
            <a:off x="9244773" y="38532687"/>
            <a:ext cx="1874120" cy="15142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515965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14481</TotalTime>
  <Words>122</Words>
  <Application>Microsoft Office PowerPoint</Application>
  <PresentationFormat>Custom</PresentationFormat>
  <Paragraphs>54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8" baseType="lpstr">
      <vt:lpstr>Arial</vt:lpstr>
      <vt:lpstr>Calibri</vt:lpstr>
      <vt:lpstr>Calibri Light</vt:lpstr>
      <vt:lpstr>Century Gothic</vt:lpstr>
      <vt:lpstr>Franklin Gothic Demi Cond</vt:lpstr>
      <vt:lpstr>Times New Roman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MHunt</dc:creator>
  <cp:lastModifiedBy>user</cp:lastModifiedBy>
  <cp:revision>97</cp:revision>
  <dcterms:created xsi:type="dcterms:W3CDTF">2020-03-16T13:34:16Z</dcterms:created>
  <dcterms:modified xsi:type="dcterms:W3CDTF">2022-08-08T19:17:03Z</dcterms:modified>
</cp:coreProperties>
</file>