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7"/>
  </p:handout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iming>
    <p:tnLst>
      <p:par>
        <p:cTn id="1" dur="indefinite" restart="never" nodeType="tmRoot"/>
      </p:par>
    </p:tnLst>
  </p:timing>
  <p:txStyles>
    <p:titleStyle>
      <a:lvl1pPr algn="l" defTabSz="457200" rtl="0" eaLnBrk="1" latinLnBrk="0" hangingPunct="1">
        <a:spcBef>
          <a:spcPct val="0"/>
        </a:spcBef>
        <a:buNone/>
        <a:defRPr sz="3600" b="1" kern="1200" cap="none">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Religious </a:t>
            </a:r>
            <a:r>
              <a:rPr lang="en-GB" dirty="0" smtClean="0"/>
              <a:t>Education</a:t>
            </a:r>
            <a:r>
              <a:rPr lang="en-GB" dirty="0"/>
              <a:t/>
            </a:r>
            <a:br>
              <a:rPr lang="en-GB" dirty="0"/>
            </a:br>
            <a:r>
              <a:rPr lang="en-GB" dirty="0"/>
              <a:t>Year 1</a:t>
            </a:r>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Autumn Term - What </a:t>
            </a:r>
            <a:r>
              <a:rPr lang="en-GB" dirty="0"/>
              <a:t>do Christians believe about Jesus? </a:t>
            </a:r>
          </a:p>
        </p:txBody>
      </p:sp>
      <p:sp>
        <p:nvSpPr>
          <p:cNvPr id="3" name="Content Placeholder 2"/>
          <p:cNvSpPr>
            <a:spLocks noGrp="1"/>
          </p:cNvSpPr>
          <p:nvPr>
            <p:ph idx="1"/>
          </p:nvPr>
        </p:nvSpPr>
        <p:spPr>
          <a:xfrm>
            <a:off x="685801" y="2142066"/>
            <a:ext cx="10131425" cy="4311487"/>
          </a:xfrm>
        </p:spPr>
        <p:txBody>
          <a:bodyPr>
            <a:normAutofit lnSpcReduction="10000"/>
          </a:bodyPr>
          <a:lstStyle/>
          <a:p>
            <a:pPr marL="0" indent="0">
              <a:buNone/>
            </a:pPr>
            <a:r>
              <a:rPr lang="en-GB" dirty="0" smtClean="0"/>
              <a:t>Syllabus:</a:t>
            </a:r>
          </a:p>
          <a:p>
            <a:r>
              <a:rPr lang="en-GB" dirty="0"/>
              <a:t>Christians find out about what Jesus is like and how he wants people to live from the Bible. </a:t>
            </a:r>
            <a:endParaRPr lang="en-GB" dirty="0" smtClean="0"/>
          </a:p>
          <a:p>
            <a:r>
              <a:rPr lang="en-GB" dirty="0" smtClean="0"/>
              <a:t>Understand </a:t>
            </a:r>
            <a:r>
              <a:rPr lang="en-GB" dirty="0"/>
              <a:t>that Advent is the time before Christmas when Christians get ready for Jesus </a:t>
            </a:r>
            <a:r>
              <a:rPr lang="en-GB" dirty="0" smtClean="0"/>
              <a:t>coming.</a:t>
            </a:r>
          </a:p>
          <a:p>
            <a:r>
              <a:rPr lang="en-GB" dirty="0" smtClean="0"/>
              <a:t>Recall </a:t>
            </a:r>
            <a:r>
              <a:rPr lang="en-GB" dirty="0"/>
              <a:t>Bible stories associated with the birth of Jesus. Including (a) the meaning of his names Immanuel (God is with us) and Jesus (he saves), (b), the angel Gabriel’s message to Mary – that her baby is God’s son, (c) his humble birth, (d) visited by shepherds -ordinary people – and the Magi</a:t>
            </a:r>
            <a:r>
              <a:rPr lang="en-GB" dirty="0" smtClean="0"/>
              <a:t>.</a:t>
            </a:r>
          </a:p>
          <a:p>
            <a:r>
              <a:rPr lang="en-GB" dirty="0" smtClean="0"/>
              <a:t>Identify </a:t>
            </a:r>
            <a:r>
              <a:rPr lang="en-GB" dirty="0"/>
              <a:t>these stories with the religion of Christianity, whose members are collectively called Christians and know that these stories are from the Bible. </a:t>
            </a:r>
          </a:p>
          <a:p>
            <a:r>
              <a:rPr lang="en-GB" dirty="0" smtClean="0"/>
              <a:t>Recognise </a:t>
            </a:r>
            <a:r>
              <a:rPr lang="en-GB" dirty="0"/>
              <a:t>the order of the key events in the Biblical narrative. </a:t>
            </a:r>
            <a:endParaRPr lang="en-GB" dirty="0" smtClean="0"/>
          </a:p>
          <a:p>
            <a:r>
              <a:rPr lang="en-GB" dirty="0" smtClean="0"/>
              <a:t>Raise </a:t>
            </a:r>
            <a:r>
              <a:rPr lang="en-GB" dirty="0"/>
              <a:t>and suggest answers to relevant questions in response to their enquiry into the Christmas story. </a:t>
            </a:r>
            <a:endParaRPr lang="en-GB" dirty="0" smtClean="0"/>
          </a:p>
        </p:txBody>
      </p:sp>
    </p:spTree>
    <p:extLst>
      <p:ext uri="{BB962C8B-B14F-4D97-AF65-F5344CB8AC3E}">
        <p14:creationId xmlns:p14="http://schemas.microsoft.com/office/powerpoint/2010/main" val="1895209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Term - What </a:t>
            </a:r>
            <a:r>
              <a:rPr lang="en-GB" dirty="0"/>
              <a:t>do Christians believe about </a:t>
            </a:r>
            <a:r>
              <a:rPr lang="en-GB" dirty="0" smtClean="0"/>
              <a:t>God?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Syllabus:</a:t>
            </a:r>
          </a:p>
          <a:p>
            <a:r>
              <a:rPr lang="en-GB" dirty="0"/>
              <a:t>Christians find out about what God is like and how he wants people to live from the </a:t>
            </a:r>
            <a:r>
              <a:rPr lang="en-GB" dirty="0" smtClean="0"/>
              <a:t>Bible.</a:t>
            </a:r>
          </a:p>
          <a:p>
            <a:r>
              <a:rPr lang="en-GB" dirty="0" smtClean="0"/>
              <a:t>There </a:t>
            </a:r>
            <a:r>
              <a:rPr lang="en-GB" dirty="0"/>
              <a:t>is a story in the Bible which Christians believe expresses their key beliefs about creation. – God created the universe. – The story is called the six days of creation and describes what God did as the world was created. – The last thing that God created was humans. </a:t>
            </a:r>
            <a:endParaRPr lang="en-GB" dirty="0" smtClean="0"/>
          </a:p>
          <a:p>
            <a:r>
              <a:rPr lang="en-GB" dirty="0" smtClean="0"/>
              <a:t>Christians </a:t>
            </a:r>
            <a:r>
              <a:rPr lang="en-GB" dirty="0"/>
              <a:t>believe that God expects humans to care for His world because it belongs to God. </a:t>
            </a:r>
          </a:p>
          <a:p>
            <a:r>
              <a:rPr lang="en-GB" dirty="0" smtClean="0"/>
              <a:t>Raise </a:t>
            </a:r>
            <a:r>
              <a:rPr lang="en-GB" dirty="0"/>
              <a:t>and suggest answers to relevant questions in response to their enquiry into what Christians believe about God. </a:t>
            </a:r>
            <a:endParaRPr lang="en-GB" dirty="0" smtClean="0"/>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Term – What </a:t>
            </a:r>
            <a:r>
              <a:rPr lang="en-GB" smtClean="0"/>
              <a:t>are Humanist beliefs?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Syllabus:</a:t>
            </a:r>
          </a:p>
          <a:p>
            <a:r>
              <a:rPr lang="en-GB" dirty="0" smtClean="0"/>
              <a:t>Be </a:t>
            </a:r>
            <a:r>
              <a:rPr lang="en-GB" dirty="0"/>
              <a:t>familiar with the terms ‘Humanist’ and ‘atheist</a:t>
            </a:r>
            <a:r>
              <a:rPr lang="en-GB" dirty="0" smtClean="0"/>
              <a:t>’.</a:t>
            </a:r>
          </a:p>
          <a:p>
            <a:r>
              <a:rPr lang="en-GB" dirty="0"/>
              <a:t>Know that many Humanists are ‘atheists’; they do not believe in a deity or deities.</a:t>
            </a:r>
          </a:p>
          <a:p>
            <a:r>
              <a:rPr lang="en-GB" dirty="0" smtClean="0"/>
              <a:t>Know </a:t>
            </a:r>
            <a:r>
              <a:rPr lang="en-GB" dirty="0"/>
              <a:t>that of utmost importance for a Humanist is what human beings have achieved and can achieve as individuals and together to improve life for everyone and look after the world. </a:t>
            </a:r>
          </a:p>
        </p:txBody>
      </p:sp>
    </p:spTree>
    <p:extLst>
      <p:ext uri="{BB962C8B-B14F-4D97-AF65-F5344CB8AC3E}">
        <p14:creationId xmlns:p14="http://schemas.microsoft.com/office/powerpoint/2010/main" val="12005217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What do Muslims believe about Allah?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Syllabus:</a:t>
            </a:r>
          </a:p>
          <a:p>
            <a:r>
              <a:rPr lang="en-GB" dirty="0" smtClean="0"/>
              <a:t>Know </a:t>
            </a:r>
            <a:r>
              <a:rPr lang="en-GB" dirty="0"/>
              <a:t>that Muslims call God ‘Allah’ which means “The –God” (</a:t>
            </a:r>
            <a:r>
              <a:rPr lang="en-GB" dirty="0" smtClean="0"/>
              <a:t>Al-</a:t>
            </a:r>
            <a:r>
              <a:rPr lang="en-GB" dirty="0" err="1" smtClean="0"/>
              <a:t>Lah</a:t>
            </a:r>
            <a:r>
              <a:rPr lang="en-GB" smtClean="0"/>
              <a:t>)</a:t>
            </a:r>
          </a:p>
          <a:p>
            <a:r>
              <a:rPr lang="en-GB" smtClean="0"/>
              <a:t>Know </a:t>
            </a:r>
            <a:r>
              <a:rPr lang="en-GB" dirty="0"/>
              <a:t>Muslims believe that Allah created all things which exist. </a:t>
            </a:r>
            <a:endParaRPr lang="en-GB" dirty="0" smtClean="0"/>
          </a:p>
          <a:p>
            <a:r>
              <a:rPr lang="en-GB" dirty="0" smtClean="0"/>
              <a:t>Understand </a:t>
            </a:r>
            <a:r>
              <a:rPr lang="en-GB" dirty="0"/>
              <a:t>that although Allah created everything, humans have been given the responsibility to look after that creation (</a:t>
            </a:r>
            <a:r>
              <a:rPr lang="en-GB" dirty="0" err="1"/>
              <a:t>Khalifah</a:t>
            </a:r>
            <a:r>
              <a:rPr lang="en-GB" dirty="0"/>
              <a:t>). </a:t>
            </a:r>
            <a:endParaRPr lang="en-GB" dirty="0" smtClean="0"/>
          </a:p>
          <a:p>
            <a:r>
              <a:rPr lang="en-GB" dirty="0" smtClean="0"/>
              <a:t>Know </a:t>
            </a:r>
            <a:r>
              <a:rPr lang="en-GB" dirty="0"/>
              <a:t>that Muhammad taught Muslims that there are 99 names for Allah which describe what He is like. </a:t>
            </a:r>
            <a:endParaRPr lang="en-GB" dirty="0" smtClean="0"/>
          </a:p>
          <a:p>
            <a:r>
              <a:rPr lang="en-GB" dirty="0" smtClean="0"/>
              <a:t>Raise </a:t>
            </a:r>
            <a:r>
              <a:rPr lang="en-GB" dirty="0"/>
              <a:t>and suggest answers to relevant questions in response to what they have learnt about the Islamic belief in Allah and </a:t>
            </a:r>
            <a:r>
              <a:rPr lang="en-GB" dirty="0" err="1"/>
              <a:t>Khalifah</a:t>
            </a:r>
            <a:r>
              <a:rPr lang="en-GB" dirty="0"/>
              <a:t>. </a:t>
            </a:r>
            <a:endParaRPr lang="en-GB" dirty="0" smtClean="0"/>
          </a:p>
          <a:p>
            <a:r>
              <a:rPr lang="en-GB" dirty="0" smtClean="0"/>
              <a:t>Attempt </a:t>
            </a:r>
            <a:r>
              <a:rPr lang="en-GB" dirty="0"/>
              <a:t>to support their answers using reasons and/or information</a:t>
            </a:r>
            <a:endParaRPr lang="en-GB" dirty="0" smtClean="0"/>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2725</TotalTime>
  <Words>485</Words>
  <Application>Microsoft Office PowerPoint</Application>
  <PresentationFormat>Widescreen</PresentationFormat>
  <Paragraphs>29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Century Gothic</vt:lpstr>
      <vt:lpstr>Celestial</vt:lpstr>
      <vt:lpstr>Religious Education Year 1</vt:lpstr>
      <vt:lpstr>Autumn Term - What do Christians believe about Jesus? </vt:lpstr>
      <vt:lpstr>Spring Term - What do Christians believe about God? </vt:lpstr>
      <vt:lpstr>Spring Term – What are Humanist beliefs?</vt:lpstr>
      <vt:lpstr>Summer Term – What do Muslims believe about Allah? </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11</cp:revision>
  <dcterms:created xsi:type="dcterms:W3CDTF">2020-08-15T13:11:53Z</dcterms:created>
  <dcterms:modified xsi:type="dcterms:W3CDTF">2022-09-03T07:54:24Z</dcterms:modified>
</cp:coreProperties>
</file>