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8"/>
  </p:handoutMasterIdLst>
  <p:sldIdLst>
    <p:sldId id="256" r:id="rId2"/>
    <p:sldId id="258" r:id="rId3"/>
    <p:sldId id="261" r:id="rId4"/>
    <p:sldId id="257" r:id="rId5"/>
    <p:sldId id="259"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BDD292-9749-4CC9-8FA0-06A32CFB10B7}" type="datetimeFigureOut">
              <a:rPr lang="en-GB" smtClean="0"/>
              <a:t>03/09/2022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7E98F6-31B2-4940-AB49-89CDAFAE3458}" type="slidenum">
              <a:rPr lang="en-GB" smtClean="0"/>
              <a:t>‹#›</a:t>
            </a:fld>
            <a:endParaRPr lang="en-GB"/>
          </a:p>
        </p:txBody>
      </p:sp>
    </p:spTree>
    <p:extLst>
      <p:ext uri="{BB962C8B-B14F-4D97-AF65-F5344CB8AC3E}">
        <p14:creationId xmlns:p14="http://schemas.microsoft.com/office/powerpoint/2010/main" val="17830158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9/3/2022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iming>
    <p:tnLst>
      <p:par>
        <p:cTn id="1" dur="indefinite" restart="never" nodeType="tmRoot"/>
      </p:par>
    </p:tnLst>
  </p:timing>
  <p:txStyles>
    <p:titleStyle>
      <a:lvl1pPr algn="l" defTabSz="457200" rtl="0" eaLnBrk="1" latinLnBrk="0" hangingPunct="1">
        <a:spcBef>
          <a:spcPct val="0"/>
        </a:spcBef>
        <a:buNone/>
        <a:defRPr sz="3600" b="1" kern="1200" cap="none">
          <a:ln w="3175" cmpd="sng">
            <a:noFill/>
          </a:ln>
          <a:solidFill>
            <a:schemeClr val="tx1"/>
          </a:solidFill>
          <a:effectLst/>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Century Gothic" panose="020B0502020202020204" pitchFamily="34" charset="0"/>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Century Gothic" panose="020B0502020202020204" pitchFamily="34" charset="0"/>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Century Gothic" panose="020B0502020202020204" pitchFamily="34" charset="0"/>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Religious </a:t>
            </a:r>
            <a:r>
              <a:rPr lang="en-GB" dirty="0" smtClean="0"/>
              <a:t>Education</a:t>
            </a:r>
            <a:r>
              <a:rPr lang="en-GB" dirty="0"/>
              <a:t/>
            </a:r>
            <a:br>
              <a:rPr lang="en-GB" dirty="0"/>
            </a:br>
            <a:r>
              <a:rPr lang="en-GB" dirty="0"/>
              <a:t>Year </a:t>
            </a:r>
            <a:r>
              <a:rPr lang="en-GB" dirty="0" smtClean="0"/>
              <a:t>2</a:t>
            </a:r>
            <a:endParaRPr lang="en-GB" dirty="0"/>
          </a:p>
        </p:txBody>
      </p:sp>
      <p:sp>
        <p:nvSpPr>
          <p:cNvPr id="3" name="Subtitle 2"/>
          <p:cNvSpPr>
            <a:spLocks noGrp="1"/>
          </p:cNvSpPr>
          <p:nvPr>
            <p:ph type="subTitle" idx="1"/>
          </p:nvPr>
        </p:nvSpPr>
        <p:spPr/>
        <p:txBody>
          <a:bodyPr/>
          <a:lstStyle/>
          <a:p>
            <a:r>
              <a:rPr lang="en-GB" dirty="0"/>
              <a:t>Awareness, mystery &amp; value syllabus</a:t>
            </a:r>
          </a:p>
        </p:txBody>
      </p:sp>
    </p:spTree>
    <p:extLst>
      <p:ext uri="{BB962C8B-B14F-4D97-AF65-F5344CB8AC3E}">
        <p14:creationId xmlns:p14="http://schemas.microsoft.com/office/powerpoint/2010/main" val="1642541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What do Muslims believe about </a:t>
            </a:r>
            <a:r>
              <a:rPr lang="en-GB" dirty="0" err="1"/>
              <a:t>Iman</a:t>
            </a:r>
            <a:r>
              <a:rPr lang="en-GB" dirty="0"/>
              <a:t>? </a:t>
            </a:r>
          </a:p>
        </p:txBody>
      </p:sp>
      <p:sp>
        <p:nvSpPr>
          <p:cNvPr id="3" name="Content Placeholder 2"/>
          <p:cNvSpPr>
            <a:spLocks noGrp="1"/>
          </p:cNvSpPr>
          <p:nvPr>
            <p:ph idx="1"/>
          </p:nvPr>
        </p:nvSpPr>
        <p:spPr>
          <a:xfrm>
            <a:off x="685801" y="2142067"/>
            <a:ext cx="10131425" cy="4258733"/>
          </a:xfrm>
        </p:spPr>
        <p:txBody>
          <a:bodyPr>
            <a:normAutofit/>
          </a:bodyPr>
          <a:lstStyle/>
          <a:p>
            <a:pPr marL="0" indent="0">
              <a:buNone/>
            </a:pPr>
            <a:r>
              <a:rPr lang="en-GB" dirty="0" smtClean="0"/>
              <a:t>Syllabus:</a:t>
            </a:r>
          </a:p>
          <a:p>
            <a:r>
              <a:rPr lang="en-GB" dirty="0" smtClean="0"/>
              <a:t>Associate </a:t>
            </a:r>
            <a:r>
              <a:rPr lang="en-GB" dirty="0"/>
              <a:t>artefacts like prayer mats, mosques and the Qur’an with </a:t>
            </a:r>
            <a:r>
              <a:rPr lang="en-GB" dirty="0" smtClean="0"/>
              <a:t>Islam.</a:t>
            </a:r>
          </a:p>
          <a:p>
            <a:r>
              <a:rPr lang="en-GB" dirty="0" smtClean="0"/>
              <a:t>Use </a:t>
            </a:r>
            <a:r>
              <a:rPr lang="en-GB" dirty="0"/>
              <a:t>the word ‘Muslim’ correctly to refer to a follower of the religion of </a:t>
            </a:r>
            <a:r>
              <a:rPr lang="en-GB" dirty="0" smtClean="0"/>
              <a:t>Islam.</a:t>
            </a:r>
          </a:p>
          <a:p>
            <a:r>
              <a:rPr lang="en-GB" dirty="0" smtClean="0"/>
              <a:t>Identify </a:t>
            </a:r>
            <a:r>
              <a:rPr lang="en-GB" dirty="0"/>
              <a:t>Muhammad as a man who is deeply respected in in Islam as the Messenger of </a:t>
            </a:r>
            <a:r>
              <a:rPr lang="en-GB" dirty="0" smtClean="0"/>
              <a:t>God.</a:t>
            </a:r>
          </a:p>
          <a:p>
            <a:r>
              <a:rPr lang="en-GB" dirty="0" smtClean="0"/>
              <a:t>Recall </a:t>
            </a:r>
            <a:r>
              <a:rPr lang="en-GB" dirty="0"/>
              <a:t>the story of the first revelation Muhammad received – the Night of </a:t>
            </a:r>
            <a:r>
              <a:rPr lang="en-GB" dirty="0" smtClean="0"/>
              <a:t>Power:</a:t>
            </a:r>
          </a:p>
          <a:p>
            <a:pPr lvl="1"/>
            <a:r>
              <a:rPr lang="en-GB" dirty="0" smtClean="0"/>
              <a:t>Muhammad </a:t>
            </a:r>
            <a:r>
              <a:rPr lang="en-GB" dirty="0"/>
              <a:t>is in a cave on Mt </a:t>
            </a:r>
            <a:r>
              <a:rPr lang="en-GB" dirty="0" smtClean="0"/>
              <a:t>Hira. </a:t>
            </a:r>
            <a:endParaRPr lang="en-GB" dirty="0"/>
          </a:p>
          <a:p>
            <a:pPr lvl="1"/>
            <a:r>
              <a:rPr lang="en-GB" dirty="0" smtClean="0"/>
              <a:t>He </a:t>
            </a:r>
            <a:r>
              <a:rPr lang="en-GB" dirty="0"/>
              <a:t>sees the Angel </a:t>
            </a:r>
            <a:r>
              <a:rPr lang="en-GB" dirty="0" smtClean="0"/>
              <a:t>Gabriel.</a:t>
            </a:r>
            <a:endParaRPr lang="en-GB" dirty="0"/>
          </a:p>
          <a:p>
            <a:pPr lvl="1"/>
            <a:r>
              <a:rPr lang="en-GB" dirty="0" smtClean="0"/>
              <a:t>He </a:t>
            </a:r>
            <a:r>
              <a:rPr lang="en-GB" dirty="0"/>
              <a:t>is told to recite (</a:t>
            </a:r>
            <a:r>
              <a:rPr lang="en-GB" dirty="0" err="1"/>
              <a:t>Iqra</a:t>
            </a:r>
            <a:r>
              <a:rPr lang="en-GB" dirty="0"/>
              <a:t>) a book being held in front of him. </a:t>
            </a:r>
          </a:p>
          <a:p>
            <a:pPr lvl="1"/>
            <a:r>
              <a:rPr lang="en-GB" dirty="0" smtClean="0"/>
              <a:t>Muhammad </a:t>
            </a:r>
            <a:r>
              <a:rPr lang="en-GB" dirty="0"/>
              <a:t>replies he cannot </a:t>
            </a:r>
            <a:r>
              <a:rPr lang="en-GB" dirty="0" smtClean="0"/>
              <a:t>read</a:t>
            </a:r>
          </a:p>
          <a:p>
            <a:pPr lvl="1"/>
            <a:r>
              <a:rPr lang="en-GB" dirty="0" smtClean="0"/>
              <a:t>On </a:t>
            </a:r>
            <a:r>
              <a:rPr lang="en-GB" dirty="0"/>
              <a:t>the third instruction he can read the </a:t>
            </a:r>
            <a:r>
              <a:rPr lang="en-GB" dirty="0" smtClean="0"/>
              <a:t>message.</a:t>
            </a:r>
          </a:p>
        </p:txBody>
      </p:sp>
    </p:spTree>
    <p:extLst>
      <p:ext uri="{BB962C8B-B14F-4D97-AF65-F5344CB8AC3E}">
        <p14:creationId xmlns:p14="http://schemas.microsoft.com/office/powerpoint/2010/main" val="737917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What do Muslims believe about </a:t>
            </a:r>
            <a:r>
              <a:rPr lang="en-GB" dirty="0" err="1"/>
              <a:t>Iman</a:t>
            </a:r>
            <a:r>
              <a:rPr lang="en-GB" dirty="0"/>
              <a:t>? </a:t>
            </a:r>
            <a:r>
              <a:rPr lang="en-GB" dirty="0" smtClean="0"/>
              <a:t>(continued)</a:t>
            </a:r>
            <a:endParaRPr lang="en-GB" dirty="0"/>
          </a:p>
        </p:txBody>
      </p:sp>
      <p:sp>
        <p:nvSpPr>
          <p:cNvPr id="3" name="Content Placeholder 2"/>
          <p:cNvSpPr>
            <a:spLocks noGrp="1"/>
          </p:cNvSpPr>
          <p:nvPr>
            <p:ph idx="1"/>
          </p:nvPr>
        </p:nvSpPr>
        <p:spPr>
          <a:xfrm>
            <a:off x="685801" y="2142067"/>
            <a:ext cx="10131425" cy="4258733"/>
          </a:xfrm>
        </p:spPr>
        <p:txBody>
          <a:bodyPr>
            <a:normAutofit/>
          </a:bodyPr>
          <a:lstStyle/>
          <a:p>
            <a:pPr marL="0" indent="0">
              <a:buNone/>
            </a:pPr>
            <a:r>
              <a:rPr lang="en-GB" dirty="0" smtClean="0"/>
              <a:t>Syllabus:</a:t>
            </a:r>
          </a:p>
          <a:p>
            <a:r>
              <a:rPr lang="en-GB" dirty="0" smtClean="0"/>
              <a:t>Identify </a:t>
            </a:r>
            <a:r>
              <a:rPr lang="en-GB" dirty="0"/>
              <a:t>the two main beliefs of Islam as: </a:t>
            </a:r>
            <a:endParaRPr lang="en-GB" dirty="0" smtClean="0"/>
          </a:p>
          <a:p>
            <a:pPr lvl="1"/>
            <a:r>
              <a:rPr lang="en-GB" dirty="0" smtClean="0"/>
              <a:t>The </a:t>
            </a:r>
            <a:r>
              <a:rPr lang="en-GB" dirty="0"/>
              <a:t>belief in only one </a:t>
            </a:r>
            <a:r>
              <a:rPr lang="en-GB" dirty="0" smtClean="0"/>
              <a:t>God.</a:t>
            </a:r>
          </a:p>
          <a:p>
            <a:pPr lvl="1"/>
            <a:r>
              <a:rPr lang="en-GB" dirty="0" smtClean="0"/>
              <a:t>The </a:t>
            </a:r>
            <a:r>
              <a:rPr lang="en-GB" dirty="0"/>
              <a:t>belief that Muhammad is the Messenger of </a:t>
            </a:r>
            <a:r>
              <a:rPr lang="en-GB" dirty="0" smtClean="0"/>
              <a:t>God. </a:t>
            </a:r>
          </a:p>
          <a:p>
            <a:r>
              <a:rPr lang="en-GB" dirty="0" smtClean="0"/>
              <a:t>Raise </a:t>
            </a:r>
            <a:r>
              <a:rPr lang="en-GB" dirty="0"/>
              <a:t>and suggest answers to relevant questions in response to the story of Muhammad’s first revelation. </a:t>
            </a:r>
            <a:endParaRPr lang="en-GB" dirty="0" smtClean="0"/>
          </a:p>
          <a:p>
            <a:r>
              <a:rPr lang="en-GB" dirty="0" smtClean="0"/>
              <a:t>Attempt </a:t>
            </a:r>
            <a:r>
              <a:rPr lang="en-GB" dirty="0"/>
              <a:t>to support their answers using reasons and/or information.</a:t>
            </a:r>
            <a:endParaRPr lang="en-GB" dirty="0" smtClean="0"/>
          </a:p>
        </p:txBody>
      </p:sp>
    </p:spTree>
    <p:extLst>
      <p:ext uri="{BB962C8B-B14F-4D97-AF65-F5344CB8AC3E}">
        <p14:creationId xmlns:p14="http://schemas.microsoft.com/office/powerpoint/2010/main" val="3069103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Term – What do Christians believe about forgiveness? </a:t>
            </a:r>
            <a:endParaRPr lang="en-GB" dirty="0"/>
          </a:p>
        </p:txBody>
      </p:sp>
      <p:sp>
        <p:nvSpPr>
          <p:cNvPr id="3" name="Content Placeholder 2"/>
          <p:cNvSpPr>
            <a:spLocks noGrp="1"/>
          </p:cNvSpPr>
          <p:nvPr>
            <p:ph idx="1"/>
          </p:nvPr>
        </p:nvSpPr>
        <p:spPr>
          <a:xfrm>
            <a:off x="685801" y="2142067"/>
            <a:ext cx="10131425" cy="4340620"/>
          </a:xfrm>
        </p:spPr>
        <p:txBody>
          <a:bodyPr>
            <a:normAutofit fontScale="92500"/>
          </a:bodyPr>
          <a:lstStyle/>
          <a:p>
            <a:pPr marL="0" indent="0">
              <a:buNone/>
            </a:pPr>
            <a:r>
              <a:rPr lang="en-GB" dirty="0" smtClean="0"/>
              <a:t>Syllabus:</a:t>
            </a:r>
          </a:p>
          <a:p>
            <a:r>
              <a:rPr lang="en-GB" dirty="0"/>
              <a:t>Know that the Christian Holy book is called the Bible, and that it is divided into two parts – Old Testament (which Christians share with Judaism – Jesus was a Jew) and New Testament. </a:t>
            </a:r>
          </a:p>
          <a:p>
            <a:r>
              <a:rPr lang="en-GB" dirty="0" smtClean="0"/>
              <a:t>Recall </a:t>
            </a:r>
            <a:r>
              <a:rPr lang="en-GB" dirty="0"/>
              <a:t>stories from the Bible associated with the last eight days of Jesus’ life, including (a) his entry into Jerusalem, (b) the Last Supper, (c) his arrest, (d) crucifixion and (e) </a:t>
            </a:r>
            <a:r>
              <a:rPr lang="en-GB" dirty="0" smtClean="0"/>
              <a:t>resurrection.</a:t>
            </a:r>
          </a:p>
          <a:p>
            <a:r>
              <a:rPr lang="en-GB" dirty="0" smtClean="0"/>
              <a:t>Recognise </a:t>
            </a:r>
            <a:r>
              <a:rPr lang="en-GB" dirty="0"/>
              <a:t>the order of the key events in the Biblical narrative. </a:t>
            </a:r>
          </a:p>
          <a:p>
            <a:r>
              <a:rPr lang="en-GB" dirty="0" smtClean="0"/>
              <a:t>Identify </a:t>
            </a:r>
            <a:r>
              <a:rPr lang="en-GB" dirty="0"/>
              <a:t>these stories with the religion of Christianity, who are collectively called Christians and know that they are from the Bible. </a:t>
            </a:r>
          </a:p>
          <a:p>
            <a:r>
              <a:rPr lang="en-GB" dirty="0" smtClean="0"/>
              <a:t>Understand </a:t>
            </a:r>
            <a:r>
              <a:rPr lang="en-GB" dirty="0"/>
              <a:t>that Christians believe that Jesus died so that people can be forgiven by </a:t>
            </a:r>
            <a:r>
              <a:rPr lang="en-GB" dirty="0" smtClean="0"/>
              <a:t>God.</a:t>
            </a:r>
          </a:p>
          <a:p>
            <a:r>
              <a:rPr lang="en-GB" dirty="0" smtClean="0"/>
              <a:t>Understand </a:t>
            </a:r>
            <a:r>
              <a:rPr lang="en-GB" dirty="0"/>
              <a:t>that Christians believe that Jesus rose from the dead, giving hope of a new </a:t>
            </a:r>
            <a:r>
              <a:rPr lang="en-GB" dirty="0" smtClean="0"/>
              <a:t>life.</a:t>
            </a:r>
          </a:p>
          <a:p>
            <a:r>
              <a:rPr lang="en-GB" dirty="0" smtClean="0"/>
              <a:t>Raise </a:t>
            </a:r>
            <a:r>
              <a:rPr lang="en-GB" dirty="0"/>
              <a:t>and suggest answers to relevant questions in response to their enquiry into the Easter story. </a:t>
            </a:r>
            <a:endParaRPr lang="en-GB" dirty="0" smtClean="0"/>
          </a:p>
        </p:txBody>
      </p:sp>
    </p:spTree>
    <p:extLst>
      <p:ext uri="{BB962C8B-B14F-4D97-AF65-F5344CB8AC3E}">
        <p14:creationId xmlns:p14="http://schemas.microsoft.com/office/powerpoint/2010/main" val="18952090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What </a:t>
            </a:r>
            <a:r>
              <a:rPr lang="en-GB" smtClean="0"/>
              <a:t>are Humanist beliefs?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Syllabus:</a:t>
            </a:r>
          </a:p>
          <a:p>
            <a:r>
              <a:rPr lang="en-GB" dirty="0" smtClean="0"/>
              <a:t>Be </a:t>
            </a:r>
            <a:r>
              <a:rPr lang="en-GB" dirty="0"/>
              <a:t>familiar with the terms ‘Humanist’ and ‘atheist</a:t>
            </a:r>
            <a:r>
              <a:rPr lang="en-GB" dirty="0" smtClean="0"/>
              <a:t>’.</a:t>
            </a:r>
          </a:p>
          <a:p>
            <a:r>
              <a:rPr lang="en-GB" dirty="0"/>
              <a:t>Know that many Humanists are ‘atheists’; they do not believe in a deity or deities.</a:t>
            </a:r>
          </a:p>
          <a:p>
            <a:r>
              <a:rPr lang="en-GB" dirty="0" smtClean="0"/>
              <a:t>Know </a:t>
            </a:r>
            <a:r>
              <a:rPr lang="en-GB" dirty="0"/>
              <a:t>that of utmost importance for a Humanist is what human beings have achieved and can achieve as individuals and together to improve life for everyone and look after the world. </a:t>
            </a:r>
            <a:endParaRPr lang="en-GB" dirty="0" smtClean="0"/>
          </a:p>
          <a:p>
            <a:r>
              <a:rPr lang="en-GB" dirty="0" smtClean="0"/>
              <a:t>Know </a:t>
            </a:r>
            <a:r>
              <a:rPr lang="en-GB" dirty="0"/>
              <a:t>how a Humanist family might celebrate the birth of a child and/or the naming of a </a:t>
            </a:r>
            <a:r>
              <a:rPr lang="en-GB" dirty="0" smtClean="0"/>
              <a:t>baby.</a:t>
            </a:r>
          </a:p>
          <a:p>
            <a:r>
              <a:rPr lang="en-GB" dirty="0" smtClean="0"/>
              <a:t>Be </a:t>
            </a:r>
            <a:r>
              <a:rPr lang="en-GB" dirty="0"/>
              <a:t>able to recognise the ‘happy human’ as a symbol of Humanism (showing that the human being and the potential of human activity to shape our world are at the centre of what Humanists believe). </a:t>
            </a:r>
          </a:p>
        </p:txBody>
      </p:sp>
    </p:spTree>
    <p:extLst>
      <p:ext uri="{BB962C8B-B14F-4D97-AF65-F5344CB8AC3E}">
        <p14:creationId xmlns:p14="http://schemas.microsoft.com/office/powerpoint/2010/main" val="12005217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What do Christians believe about love? </a:t>
            </a:r>
            <a:endParaRPr lang="en-GB" dirty="0"/>
          </a:p>
        </p:txBody>
      </p:sp>
      <p:sp>
        <p:nvSpPr>
          <p:cNvPr id="3" name="Content Placeholder 2"/>
          <p:cNvSpPr>
            <a:spLocks noGrp="1"/>
          </p:cNvSpPr>
          <p:nvPr>
            <p:ph idx="1"/>
          </p:nvPr>
        </p:nvSpPr>
        <p:spPr>
          <a:xfrm>
            <a:off x="685801" y="2142067"/>
            <a:ext cx="10131425" cy="4381563"/>
          </a:xfrm>
        </p:spPr>
        <p:txBody>
          <a:bodyPr>
            <a:normAutofit/>
          </a:bodyPr>
          <a:lstStyle/>
          <a:p>
            <a:r>
              <a:rPr lang="en-GB" dirty="0"/>
              <a:t>Jesus taught that people should be loving, kind and forgiving to everyone because this is what God is </a:t>
            </a:r>
            <a:r>
              <a:rPr lang="en-GB" dirty="0" smtClean="0"/>
              <a:t>like.</a:t>
            </a:r>
          </a:p>
          <a:p>
            <a:r>
              <a:rPr lang="en-GB" dirty="0" smtClean="0"/>
              <a:t>Recall </a:t>
            </a:r>
            <a:r>
              <a:rPr lang="en-GB" dirty="0"/>
              <a:t>the story of the Unmerciful Servant Matthew 18:23-34, linking it to forgiveness in the Lord’s Prayer Matthew 6:5-15 including (a) Peter’s question, “How many times should I forgive?” (b) the events of the parable, (c) understand that, just as Christians believe that God forgives them, Jesus wants them to forgive everyone (d) that Christians are reminded about these things every time they pray the Lord’s prayer. </a:t>
            </a:r>
            <a:endParaRPr lang="en-GB" dirty="0" smtClean="0"/>
          </a:p>
          <a:p>
            <a:r>
              <a:rPr lang="en-GB" dirty="0" smtClean="0"/>
              <a:t>Reflect </a:t>
            </a:r>
            <a:r>
              <a:rPr lang="en-GB" dirty="0"/>
              <a:t>on the implications of this story for Christians and for themselves </a:t>
            </a:r>
            <a:r>
              <a:rPr lang="en-GB" dirty="0" smtClean="0"/>
              <a:t>today.</a:t>
            </a:r>
          </a:p>
          <a:p>
            <a:r>
              <a:rPr lang="en-GB" dirty="0" smtClean="0"/>
              <a:t>Raise </a:t>
            </a:r>
            <a:r>
              <a:rPr lang="en-GB" dirty="0"/>
              <a:t>and suggest answers to relevant questions in response to their enquiry into this story, e.g. ‘Why did Jesus tell this story and other parables?’ </a:t>
            </a:r>
            <a:endParaRPr lang="en-GB" dirty="0" smtClean="0"/>
          </a:p>
        </p:txBody>
      </p:sp>
    </p:spTree>
    <p:extLst>
      <p:ext uri="{BB962C8B-B14F-4D97-AF65-F5344CB8AC3E}">
        <p14:creationId xmlns:p14="http://schemas.microsoft.com/office/powerpoint/2010/main" val="35359417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2739</TotalTime>
  <Words>670</Words>
  <Application>Microsoft Office PowerPoint</Application>
  <PresentationFormat>Widescreen</PresentationFormat>
  <Paragraphs>41</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Century Gothic</vt:lpstr>
      <vt:lpstr>Celestial</vt:lpstr>
      <vt:lpstr>Religious Education Year 2</vt:lpstr>
      <vt:lpstr>Autumn Term – What do Muslims believe about Iman? </vt:lpstr>
      <vt:lpstr>Autumn Term – What do Muslims believe about Iman? (continued)</vt:lpstr>
      <vt:lpstr>Spring Term – What do Christians believe about forgiveness? </vt:lpstr>
      <vt:lpstr>Summer Term – What are Humanist beliefs?</vt:lpstr>
      <vt:lpstr>Summer Term – What do Christians believe about love? </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Year 1</dc:title>
  <dc:creator>user</dc:creator>
  <cp:lastModifiedBy>Roisin Kennedy</cp:lastModifiedBy>
  <cp:revision>12</cp:revision>
  <dcterms:created xsi:type="dcterms:W3CDTF">2020-08-15T13:11:53Z</dcterms:created>
  <dcterms:modified xsi:type="dcterms:W3CDTF">2022-09-03T07:57:25Z</dcterms:modified>
</cp:coreProperties>
</file>